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handoutMasterIdLst>
    <p:handoutMasterId r:id="rId82"/>
  </p:handoutMasterIdLst>
  <p:sldIdLst>
    <p:sldId id="1212" r:id="rId2"/>
    <p:sldId id="1213" r:id="rId3"/>
    <p:sldId id="1214" r:id="rId4"/>
    <p:sldId id="340" r:id="rId5"/>
    <p:sldId id="1185" r:id="rId6"/>
    <p:sldId id="1184" r:id="rId7"/>
    <p:sldId id="341" r:id="rId8"/>
    <p:sldId id="1187" r:id="rId9"/>
    <p:sldId id="1186" r:id="rId10"/>
    <p:sldId id="342" r:id="rId11"/>
    <p:sldId id="1203" r:id="rId12"/>
    <p:sldId id="1204" r:id="rId13"/>
    <p:sldId id="1198" r:id="rId14"/>
    <p:sldId id="1215" r:id="rId15"/>
    <p:sldId id="1197" r:id="rId16"/>
    <p:sldId id="1193" r:id="rId17"/>
    <p:sldId id="1216" r:id="rId18"/>
    <p:sldId id="1217" r:id="rId19"/>
    <p:sldId id="1194" r:id="rId20"/>
    <p:sldId id="1218" r:id="rId21"/>
    <p:sldId id="1219" r:id="rId22"/>
    <p:sldId id="1195" r:id="rId23"/>
    <p:sldId id="1220" r:id="rId24"/>
    <p:sldId id="1221" r:id="rId25"/>
    <p:sldId id="1207" r:id="rId26"/>
    <p:sldId id="1222" r:id="rId27"/>
    <p:sldId id="1223" r:id="rId28"/>
    <p:sldId id="1205" r:id="rId29"/>
    <p:sldId id="1224" r:id="rId30"/>
    <p:sldId id="1225" r:id="rId31"/>
    <p:sldId id="1206" r:id="rId32"/>
    <p:sldId id="1226" r:id="rId33"/>
    <p:sldId id="1227" r:id="rId34"/>
    <p:sldId id="1210" r:id="rId35"/>
    <p:sldId id="1228" r:id="rId36"/>
    <p:sldId id="1229" r:id="rId37"/>
    <p:sldId id="1208" r:id="rId38"/>
    <p:sldId id="1230" r:id="rId39"/>
    <p:sldId id="1231" r:id="rId40"/>
    <p:sldId id="1209" r:id="rId41"/>
    <p:sldId id="1232" r:id="rId42"/>
    <p:sldId id="1233" r:id="rId43"/>
    <p:sldId id="343" r:id="rId44"/>
    <p:sldId id="344" r:id="rId45"/>
    <p:sldId id="345" r:id="rId46"/>
    <p:sldId id="350" r:id="rId47"/>
    <p:sldId id="1168" r:id="rId48"/>
    <p:sldId id="1169" r:id="rId49"/>
    <p:sldId id="347" r:id="rId50"/>
    <p:sldId id="348" r:id="rId51"/>
    <p:sldId id="349" r:id="rId52"/>
    <p:sldId id="317" r:id="rId53"/>
    <p:sldId id="1170" r:id="rId54"/>
    <p:sldId id="1171" r:id="rId55"/>
    <p:sldId id="1172" r:id="rId56"/>
    <p:sldId id="1173" r:id="rId57"/>
    <p:sldId id="1174" r:id="rId58"/>
    <p:sldId id="313" r:id="rId59"/>
    <p:sldId id="339" r:id="rId60"/>
    <p:sldId id="331" r:id="rId61"/>
    <p:sldId id="355" r:id="rId62"/>
    <p:sldId id="327" r:id="rId63"/>
    <p:sldId id="300" r:id="rId64"/>
    <p:sldId id="315" r:id="rId65"/>
    <p:sldId id="267" r:id="rId66"/>
    <p:sldId id="1196" r:id="rId67"/>
    <p:sldId id="332" r:id="rId68"/>
    <p:sldId id="305" r:id="rId69"/>
    <p:sldId id="282" r:id="rId70"/>
    <p:sldId id="290" r:id="rId71"/>
    <p:sldId id="336" r:id="rId72"/>
    <p:sldId id="266" r:id="rId73"/>
    <p:sldId id="1176" r:id="rId74"/>
    <p:sldId id="359" r:id="rId75"/>
    <p:sldId id="360" r:id="rId76"/>
    <p:sldId id="1211" r:id="rId77"/>
    <p:sldId id="1167" r:id="rId78"/>
    <p:sldId id="358" r:id="rId79"/>
    <p:sldId id="268" r:id="rId80"/>
  </p:sldIdLst>
  <p:sldSz cx="12192000" cy="6858000"/>
  <p:notesSz cx="6858000" cy="9144000"/>
  <p:defaultTextStyle>
    <a:defPPr>
      <a:defRPr lang="en-US"/>
    </a:defPPr>
    <a:lvl1pPr>
      <a:spcBef>
        <a:spcPts val="0"/>
      </a:spcBef>
      <a:buClr>
        <a:schemeClr val="accent1"/>
      </a:buClr>
      <a:defRPr sz="1800"/>
    </a:lvl1pPr>
    <a:lvl2pPr marL="180000" indent="-180000">
      <a:spcBef>
        <a:spcPts val="0"/>
      </a:spcBef>
      <a:buClr>
        <a:schemeClr val="accent1"/>
      </a:buClr>
      <a:buFont typeface="Arial" panose="020B0604020202020204" pitchFamily="34" charset="0"/>
      <a:buChar char="•"/>
      <a:defRPr sz="1800"/>
    </a:lvl2pPr>
    <a:lvl3pPr marL="360000" indent="-180000">
      <a:spcBef>
        <a:spcPts val="0"/>
      </a:spcBef>
      <a:buClr>
        <a:schemeClr val="accent1"/>
      </a:buClr>
      <a:buFont typeface="Arial" panose="020B0604020202020204" pitchFamily="34" charset="0"/>
      <a:buChar char="•"/>
      <a:defRPr sz="1800"/>
    </a:lvl3pPr>
    <a:lvl4pPr marL="540000" indent="-180000">
      <a:spcBef>
        <a:spcPts val="0"/>
      </a:spcBef>
      <a:buClr>
        <a:schemeClr val="accent1"/>
      </a:buClr>
      <a:buFont typeface="Arial" panose="020B0604020202020204" pitchFamily="34" charset="0"/>
      <a:buChar char="•"/>
      <a:defRPr sz="1800"/>
    </a:lvl4pPr>
    <a:lvl5pPr marL="720000" indent="-180000">
      <a:spcBef>
        <a:spcPts val="0"/>
      </a:spcBef>
      <a:buClr>
        <a:schemeClr val="accent1"/>
      </a:buClr>
      <a:buFont typeface="Arial" panose="020B0604020202020204" pitchFamily="34" charset="0"/>
      <a:buChar char="•"/>
      <a:defRPr sz="1800"/>
    </a:lvl5pPr>
    <a:lvl6pPr marL="900000" indent="-180000">
      <a:spcBef>
        <a:spcPts val="0"/>
      </a:spcBef>
      <a:buClr>
        <a:schemeClr val="accent1"/>
      </a:buClr>
      <a:buFont typeface="Arial" panose="020B0604020202020204" pitchFamily="34" charset="0"/>
      <a:buChar char="•"/>
      <a:defRPr sz="1800"/>
    </a:lvl6pPr>
    <a:lvl7pPr marL="1080000" indent="-180000">
      <a:spcBef>
        <a:spcPts val="0"/>
      </a:spcBef>
      <a:buClr>
        <a:schemeClr val="accent1"/>
      </a:buClr>
      <a:buFont typeface="Arial" panose="020B0604020202020204" pitchFamily="34" charset="0"/>
      <a:buChar char="•"/>
      <a:defRPr sz="1800"/>
    </a:lvl7pPr>
    <a:lvl8pPr marL="1260000" indent="-180000">
      <a:spcBef>
        <a:spcPts val="0"/>
      </a:spcBef>
      <a:buClr>
        <a:schemeClr val="accent1"/>
      </a:buClr>
      <a:buFont typeface="Arial" panose="020B0604020202020204" pitchFamily="34" charset="0"/>
      <a:buChar char="•"/>
      <a:defRPr sz="1800"/>
    </a:lvl8pPr>
    <a:lvl9pPr marL="1440000" indent="-180000">
      <a:spcBef>
        <a:spcPts val="0"/>
      </a:spcBef>
      <a:buClr>
        <a:schemeClr val="accent1"/>
      </a:buClr>
      <a:buFont typeface="Arial" panose="020B0604020202020204" pitchFamily="34" charset="0"/>
      <a:buChar char="•"/>
      <a:defRPr sz="1800"/>
    </a:lvl9pPr>
  </p:defaultTextStyle>
  <p:extLst>
    <p:ext uri="{521415D9-36F7-43E2-AB2F-B90AF26B5E84}">
      <p14:sectionLst xmlns:p14="http://schemas.microsoft.com/office/powerpoint/2010/main">
        <p14:section name="Title slides" id="{DB952CA2-F37E-4B72-9E03-5C01D6602214}">
          <p14:sldIdLst>
            <p14:sldId id="1212"/>
            <p14:sldId id="1213"/>
            <p14:sldId id="1214"/>
            <p14:sldId id="340"/>
            <p14:sldId id="1185"/>
            <p14:sldId id="1184"/>
            <p14:sldId id="341"/>
            <p14:sldId id="1187"/>
            <p14:sldId id="1186"/>
            <p14:sldId id="342"/>
            <p14:sldId id="1203"/>
            <p14:sldId id="1204"/>
            <p14:sldId id="1198"/>
            <p14:sldId id="1215"/>
            <p14:sldId id="1197"/>
            <p14:sldId id="1193"/>
            <p14:sldId id="1216"/>
            <p14:sldId id="1217"/>
            <p14:sldId id="1194"/>
            <p14:sldId id="1218"/>
            <p14:sldId id="1219"/>
            <p14:sldId id="1195"/>
            <p14:sldId id="1220"/>
            <p14:sldId id="1221"/>
            <p14:sldId id="1207"/>
            <p14:sldId id="1222"/>
            <p14:sldId id="1223"/>
            <p14:sldId id="1205"/>
            <p14:sldId id="1224"/>
            <p14:sldId id="1225"/>
            <p14:sldId id="1206"/>
            <p14:sldId id="1226"/>
            <p14:sldId id="1227"/>
            <p14:sldId id="1210"/>
            <p14:sldId id="1228"/>
            <p14:sldId id="1229"/>
            <p14:sldId id="1208"/>
            <p14:sldId id="1230"/>
            <p14:sldId id="1231"/>
            <p14:sldId id="1209"/>
            <p14:sldId id="1232"/>
            <p14:sldId id="1233"/>
            <p14:sldId id="343"/>
            <p14:sldId id="344"/>
            <p14:sldId id="345"/>
            <p14:sldId id="350"/>
            <p14:sldId id="1168"/>
            <p14:sldId id="1169"/>
            <p14:sldId id="347"/>
            <p14:sldId id="348"/>
            <p14:sldId id="349"/>
          </p14:sldIdLst>
        </p14:section>
        <p14:section name="Chapter divider" id="{0D00BCA0-2CBF-4743-B406-7AD2D6119FED}">
          <p14:sldIdLst>
            <p14:sldId id="317"/>
            <p14:sldId id="1170"/>
            <p14:sldId id="1171"/>
            <p14:sldId id="1172"/>
            <p14:sldId id="1173"/>
            <p14:sldId id="1174"/>
            <p14:sldId id="313"/>
          </p14:sldIdLst>
        </p14:section>
        <p14:section name="Table of contents" id="{5B9143C2-DC2D-4997-8FBC-9296D9BEB76F}">
          <p14:sldIdLst>
            <p14:sldId id="339"/>
            <p14:sldId id="331"/>
          </p14:sldIdLst>
        </p14:section>
        <p14:section name="Content slides" id="{C54510C2-4863-4A6A-825E-537E19B105CC}">
          <p14:sldIdLst>
            <p14:sldId id="355"/>
            <p14:sldId id="327"/>
            <p14:sldId id="300"/>
            <p14:sldId id="315"/>
            <p14:sldId id="267"/>
            <p14:sldId id="1196"/>
            <p14:sldId id="332"/>
          </p14:sldIdLst>
        </p14:section>
        <p14:section name="Quotes and statements" id="{6C2E2E8E-D1AB-499D-8924-A982DA72C919}">
          <p14:sldIdLst>
            <p14:sldId id="305"/>
            <p14:sldId id="282"/>
            <p14:sldId id="290"/>
            <p14:sldId id="336"/>
            <p14:sldId id="266"/>
            <p14:sldId id="1176"/>
          </p14:sldIdLst>
        </p14:section>
        <p14:section name="Full bleed color areas" id="{8E973E09-46F2-4BCC-B46D-166573E91749}">
          <p14:sldIdLst>
            <p14:sldId id="359"/>
            <p14:sldId id="360"/>
            <p14:sldId id="1211"/>
          </p14:sldIdLst>
        </p14:section>
        <p14:section name="Color palette" id="{045DDF2D-14F6-4AED-8F32-531E4A8027C0}">
          <p14:sldIdLst>
            <p14:sldId id="1167"/>
          </p14:sldIdLst>
        </p14:section>
        <p14:section name="Disclaimer, contact" id="{0D568892-780D-4C8E-9447-F21546C88527}">
          <p14:sldIdLst>
            <p14:sldId id="358"/>
            <p14:sldId id="268"/>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1864" autoAdjust="0"/>
    <p:restoredTop sz="97461" autoAdjust="0"/>
  </p:normalViewPr>
  <p:slideViewPr>
    <p:cSldViewPr snapToGrid="0" showGuides="1">
      <p:cViewPr varScale="1">
        <p:scale>
          <a:sx n="150" d="100"/>
          <a:sy n="150" d="100"/>
        </p:scale>
        <p:origin x="120" y="204"/>
      </p:cViewPr>
      <p:guideLst>
        <p:guide pos="3840"/>
        <p:guide orient="horz" pos="2160"/>
      </p:guideLst>
    </p:cSldViewPr>
  </p:slideViewPr>
  <p:outlineViewPr>
    <p:cViewPr>
      <p:scale>
        <a:sx n="33" d="100"/>
        <a:sy n="33" d="100"/>
      </p:scale>
      <p:origin x="0" y="-2310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21" d="100"/>
          <a:sy n="121" d="100"/>
        </p:scale>
        <p:origin x="4938" y="12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1"/>
          <a:lstStyle/>
          <a:p>
            <a:pPr algn="l">
              <a:defRPr sz="1200" b="1" i="0" u="none" strike="noStrike" kern="1200" spc="0" baseline="0">
                <a:solidFill>
                  <a:schemeClr val="tx1"/>
                </a:solidFill>
                <a:latin typeface="+mn-lt"/>
                <a:ea typeface="+mn-ea"/>
                <a:cs typeface="+mn-cs"/>
              </a:defRPr>
            </a:pPr>
            <a:r>
              <a:rPr lang="en-US" sz="1200" b="1" dirty="0">
                <a:solidFill>
                  <a:schemeClr val="tx1"/>
                </a:solidFill>
              </a:rPr>
              <a:t>Revenue by Industrial Business</a:t>
            </a:r>
          </a:p>
        </c:rich>
      </c:tx>
      <c:layout>
        <c:manualLayout>
          <c:xMode val="edge"/>
          <c:yMode val="edge"/>
          <c:x val="1.2990968721502513E-3"/>
          <c:y val="0"/>
        </c:manualLayout>
      </c:layout>
      <c:overlay val="0"/>
      <c:spPr>
        <a:noFill/>
        <a:ln>
          <a:noFill/>
        </a:ln>
        <a:effectLst/>
      </c:spPr>
      <c:txPr>
        <a:bodyPr rot="0" spcFirstLastPara="1" vertOverflow="ellipsis" vert="horz" wrap="square" anchor="t" anchorCtr="1"/>
        <a:lstStyle/>
        <a:p>
          <a:pPr algn="l">
            <a:defRPr sz="12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999478112246996"/>
          <c:y val="0.11866588820685994"/>
          <c:w val="0.70005218877530029"/>
          <c:h val="0.80573809035393618"/>
        </c:manualLayout>
      </c:layout>
      <c:doughnutChart>
        <c:varyColors val="1"/>
        <c:ser>
          <c:idx val="0"/>
          <c:order val="0"/>
          <c:tx>
            <c:strRef>
              <c:f>Sheet1!$B$1</c:f>
              <c:strCache>
                <c:ptCount val="1"/>
                <c:pt idx="0">
                  <c:v>Revenue by Industrial Business</c:v>
                </c:pt>
              </c:strCache>
            </c:strRef>
          </c:tx>
          <c:spPr>
            <a:ln w="19050"/>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33E-4125-8772-A05B1F0DA9E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33E-4125-8772-A05B1F0DA9E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33E-4125-8772-A05B1F0DA9E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33E-4125-8772-A05B1F0DA9E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C33E-4125-8772-A05B1F0DA9E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C33E-4125-8772-A05B1F0DA9E9}"/>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Siemens Gamesa Renewable Energy</c:v>
                </c:pt>
                <c:pt idx="1">
                  <c:v>Siemens Healthineers</c:v>
                </c:pt>
                <c:pt idx="2">
                  <c:v>Siemens Mobility</c:v>
                </c:pt>
                <c:pt idx="3">
                  <c:v>Digital Industries</c:v>
                </c:pt>
                <c:pt idx="4">
                  <c:v>Smart Infrastructure</c:v>
                </c:pt>
                <c:pt idx="5">
                  <c:v>Gas and Power</c:v>
                </c:pt>
              </c:strCache>
            </c:strRef>
          </c:cat>
          <c:val>
            <c:numRef>
              <c:f>Sheet1!$B$2:$B$7</c:f>
              <c:numCache>
                <c:formatCode>0%</c:formatCode>
                <c:ptCount val="6"/>
                <c:pt idx="0">
                  <c:v>0.12</c:v>
                </c:pt>
                <c:pt idx="1">
                  <c:v>0.18</c:v>
                </c:pt>
                <c:pt idx="2">
                  <c:v>0.11</c:v>
                </c:pt>
                <c:pt idx="3">
                  <c:v>0.2</c:v>
                </c:pt>
                <c:pt idx="4">
                  <c:v>0.18</c:v>
                </c:pt>
                <c:pt idx="5">
                  <c:v>0.21</c:v>
                </c:pt>
              </c:numCache>
            </c:numRef>
          </c:val>
          <c:extLst>
            <c:ext xmlns:c16="http://schemas.microsoft.com/office/drawing/2014/chart" uri="{C3380CC4-5D6E-409C-BE32-E72D297353CC}">
              <c16:uniqueId val="{00000000-3370-4907-92AD-B2D6CB83A445}"/>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l"/>
      <c:layout>
        <c:manualLayout>
          <c:xMode val="edge"/>
          <c:yMode val="edge"/>
          <c:x val="0"/>
          <c:y val="0.24889274612216558"/>
          <c:w val="0.2852408132674652"/>
          <c:h val="0.49902134978618656"/>
        </c:manualLayout>
      </c:layout>
      <c:overlay val="0"/>
      <c:spPr>
        <a:noFill/>
        <a:ln>
          <a:noFill/>
        </a:ln>
        <a:effectLst/>
      </c:spPr>
      <c:txPr>
        <a:bodyPr rot="0" spcFirstLastPara="1" vertOverflow="ellipsis" vert="horz" wrap="square" anchor="t" anchorCtr="0"/>
        <a:lstStyle/>
        <a:p>
          <a:pPr>
            <a:defRPr sz="11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r>
              <a:rPr lang="de-DE"/>
              <a:t>Revenue by Lorem ipsum</a:t>
            </a:r>
          </a:p>
        </c:rich>
      </c:tx>
      <c:layout>
        <c:manualLayout>
          <c:xMode val="edge"/>
          <c:yMode val="edge"/>
          <c:x val="1.2815064783568801E-3"/>
          <c:y val="0"/>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9643089171630749"/>
          <c:y val="0.11599387751881717"/>
          <c:w val="0.70356910828369246"/>
          <c:h val="0.80908104923758273"/>
        </c:manualLayout>
      </c:layout>
      <c:doughnutChart>
        <c:varyColors val="1"/>
        <c:ser>
          <c:idx val="0"/>
          <c:order val="0"/>
          <c:tx>
            <c:strRef>
              <c:f>Sheet1!$B$1</c:f>
              <c:strCache>
                <c:ptCount val="1"/>
                <c:pt idx="0">
                  <c:v>Revenue by Lorem ipsum</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F38-4A04-9127-09FA2222BAF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F38-4A04-9127-09FA2222BAF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F38-4A04-9127-09FA2222BAF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F38-4A04-9127-09FA2222BAF5}"/>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F38-4A04-9127-09FA2222BAF5}"/>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AF38-4A04-9127-09FA2222BAF5}"/>
              </c:ext>
            </c:extLst>
          </c:dPt>
          <c:dPt>
            <c:idx val="6"/>
            <c:bubble3D val="0"/>
            <c:spPr>
              <a:solidFill>
                <a:srgbClr val="CCCCD4"/>
              </a:solidFill>
              <a:ln w="19050">
                <a:solidFill>
                  <a:schemeClr val="lt1"/>
                </a:solidFill>
              </a:ln>
              <a:effectLst/>
            </c:spPr>
            <c:extLst>
              <c:ext xmlns:c16="http://schemas.microsoft.com/office/drawing/2014/chart" uri="{C3380CC4-5D6E-409C-BE32-E72D297353CC}">
                <c16:uniqueId val="{0000000D-AF38-4A04-9127-09FA2222BAF5}"/>
              </c:ext>
            </c:extLst>
          </c:dPt>
          <c:dPt>
            <c:idx val="7"/>
            <c:bubble3D val="0"/>
            <c:spPr>
              <a:solidFill>
                <a:srgbClr val="66667E"/>
              </a:solidFill>
              <a:ln w="19050">
                <a:solidFill>
                  <a:schemeClr val="lt1"/>
                </a:solidFill>
              </a:ln>
              <a:effectLst/>
            </c:spPr>
            <c:extLst>
              <c:ext xmlns:c16="http://schemas.microsoft.com/office/drawing/2014/chart" uri="{C3380CC4-5D6E-409C-BE32-E72D297353CC}">
                <c16:uniqueId val="{0000000E-AF38-4A04-9127-09FA2222BAF5}"/>
              </c:ext>
            </c:extLst>
          </c:dPt>
          <c:dPt>
            <c:idx val="8"/>
            <c:bubble3D val="0"/>
            <c:spPr>
              <a:solidFill>
                <a:srgbClr val="B4A8FF"/>
              </a:solidFill>
              <a:ln w="19050">
                <a:solidFill>
                  <a:schemeClr val="lt1"/>
                </a:solidFill>
              </a:ln>
              <a:effectLst/>
            </c:spPr>
            <c:extLst>
              <c:ext xmlns:c16="http://schemas.microsoft.com/office/drawing/2014/chart" uri="{C3380CC4-5D6E-409C-BE32-E72D297353CC}">
                <c16:uniqueId val="{0000000F-AF38-4A04-9127-09FA2222BAF5}"/>
              </c:ext>
            </c:extLst>
          </c:dPt>
          <c:dPt>
            <c:idx val="9"/>
            <c:bubble3D val="0"/>
            <c:spPr>
              <a:solidFill>
                <a:srgbClr val="553BA3"/>
              </a:solidFill>
              <a:ln w="19050">
                <a:solidFill>
                  <a:schemeClr val="lt1"/>
                </a:solidFill>
              </a:ln>
              <a:effectLst/>
            </c:spPr>
            <c:extLst>
              <c:ext xmlns:c16="http://schemas.microsoft.com/office/drawing/2014/chart" uri="{C3380CC4-5D6E-409C-BE32-E72D297353CC}">
                <c16:uniqueId val="{00000010-AF38-4A04-9127-09FA2222BAF5}"/>
              </c:ext>
            </c:extLst>
          </c:dPt>
          <c:dPt>
            <c:idx val="10"/>
            <c:bubble3D val="0"/>
            <c:spPr>
              <a:solidFill>
                <a:srgbClr val="FFD732"/>
              </a:solidFill>
              <a:ln w="19050">
                <a:solidFill>
                  <a:schemeClr val="lt1"/>
                </a:solidFill>
              </a:ln>
              <a:effectLst/>
            </c:spPr>
            <c:extLst>
              <c:ext xmlns:c16="http://schemas.microsoft.com/office/drawing/2014/chart" uri="{C3380CC4-5D6E-409C-BE32-E72D297353CC}">
                <c16:uniqueId val="{00000014-C42B-4C5E-AD11-112779E4ECAB}"/>
              </c:ext>
            </c:extLst>
          </c:dPt>
          <c:dPt>
            <c:idx val="11"/>
            <c:bubble3D val="0"/>
            <c:spPr>
              <a:solidFill>
                <a:srgbClr val="EC6602"/>
              </a:solidFill>
              <a:ln w="19050">
                <a:solidFill>
                  <a:schemeClr val="lt1"/>
                </a:solidFill>
              </a:ln>
              <a:effectLst/>
            </c:spPr>
            <c:extLst>
              <c:ext xmlns:c16="http://schemas.microsoft.com/office/drawing/2014/chart" uri="{C3380CC4-5D6E-409C-BE32-E72D297353CC}">
                <c16:uniqueId val="{00000015-C42B-4C5E-AD11-112779E4ECAB}"/>
              </c:ext>
            </c:extLst>
          </c:dPt>
          <c:dLbls>
            <c:dLbl>
              <c:idx val="6"/>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AF38-4A04-9127-09FA2222BAF5}"/>
                </c:ext>
              </c:extLst>
            </c:dLbl>
            <c:dLbl>
              <c:idx val="8"/>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AF38-4A04-9127-09FA2222BAF5}"/>
                </c:ext>
              </c:extLst>
            </c:dLbl>
            <c:dLbl>
              <c:idx val="1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C42B-4C5E-AD11-112779E4ECAB}"/>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Sheet1!$A$2:$A$13</c:f>
              <c:strCache>
                <c:ptCount val="12"/>
                <c:pt idx="0">
                  <c:v>Lorem dolore</c:v>
                </c:pt>
                <c:pt idx="1">
                  <c:v>Ipsum consest dolor</c:v>
                </c:pt>
                <c:pt idx="2">
                  <c:v>Sit ament</c:v>
                </c:pt>
                <c:pt idx="3">
                  <c:v>Lorem ipsum</c:v>
                </c:pt>
                <c:pt idx="4">
                  <c:v>Lorem rerum ipsum</c:v>
                </c:pt>
                <c:pt idx="5">
                  <c:v>Dolor sit</c:v>
                </c:pt>
                <c:pt idx="6">
                  <c:v>Amet can quera</c:v>
                </c:pt>
                <c:pt idx="7">
                  <c:v>Lorem nesta dolor</c:v>
                </c:pt>
                <c:pt idx="8">
                  <c:v>Lorem ipsum</c:v>
                </c:pt>
                <c:pt idx="9">
                  <c:v>Lorem rerum ipsum</c:v>
                </c:pt>
                <c:pt idx="10">
                  <c:v>Lorem nesta dolor</c:v>
                </c:pt>
                <c:pt idx="11">
                  <c:v>Ipsum consest dolor</c:v>
                </c:pt>
              </c:strCache>
            </c:strRef>
          </c:cat>
          <c:val>
            <c:numRef>
              <c:f>Sheet1!$B$2:$B$13</c:f>
              <c:numCache>
                <c:formatCode>0%</c:formatCode>
                <c:ptCount val="12"/>
                <c:pt idx="0">
                  <c:v>0.12</c:v>
                </c:pt>
                <c:pt idx="1">
                  <c:v>0.18</c:v>
                </c:pt>
                <c:pt idx="2">
                  <c:v>0.11</c:v>
                </c:pt>
                <c:pt idx="3">
                  <c:v>0.09</c:v>
                </c:pt>
                <c:pt idx="4">
                  <c:v>0.06</c:v>
                </c:pt>
                <c:pt idx="5">
                  <c:v>7.0000000000000007E-2</c:v>
                </c:pt>
                <c:pt idx="6">
                  <c:v>0.11</c:v>
                </c:pt>
                <c:pt idx="7">
                  <c:v>0.05</c:v>
                </c:pt>
                <c:pt idx="8">
                  <c:v>7.0000000000000007E-2</c:v>
                </c:pt>
                <c:pt idx="9">
                  <c:v>0.04</c:v>
                </c:pt>
                <c:pt idx="10">
                  <c:v>0.06</c:v>
                </c:pt>
                <c:pt idx="11">
                  <c:v>0.04</c:v>
                </c:pt>
              </c:numCache>
            </c:numRef>
          </c:val>
          <c:extLst>
            <c:ext xmlns:c16="http://schemas.microsoft.com/office/drawing/2014/chart" uri="{C3380CC4-5D6E-409C-BE32-E72D297353CC}">
              <c16:uniqueId val="{0000000C-AF38-4A04-9127-09FA2222BAF5}"/>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l"/>
      <c:layout>
        <c:manualLayout>
          <c:xMode val="edge"/>
          <c:yMode val="edge"/>
          <c:x val="0"/>
          <c:y val="0.16873242548088302"/>
          <c:w val="0.25916345073871661"/>
          <c:h val="0.66201400175679437"/>
        </c:manualLayout>
      </c:layout>
      <c:overlay val="0"/>
      <c:spPr>
        <a:noFill/>
        <a:ln>
          <a:noFill/>
        </a:ln>
        <a:effectLst/>
      </c:spPr>
      <c:txPr>
        <a:bodyPr rot="0" spcFirstLastPara="1" vertOverflow="ellipsis" vert="horz" wrap="square" anchor="t" anchorCtr="0"/>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1"/>
          <a:lstStyle/>
          <a:p>
            <a:pPr algn="l">
              <a:defRPr sz="1200" b="1" i="0" u="none" strike="noStrike" kern="1200" spc="0" baseline="0">
                <a:solidFill>
                  <a:schemeClr val="tx1"/>
                </a:solidFill>
                <a:latin typeface="+mn-lt"/>
                <a:ea typeface="+mn-ea"/>
                <a:cs typeface="+mn-cs"/>
              </a:defRPr>
            </a:pPr>
            <a:r>
              <a:rPr lang="en-US" sz="1200" b="1" dirty="0">
                <a:solidFill>
                  <a:schemeClr val="tx1"/>
                </a:solidFill>
              </a:rPr>
              <a:t>Revenue by Industrial Business</a:t>
            </a:r>
          </a:p>
        </c:rich>
      </c:tx>
      <c:layout>
        <c:manualLayout>
          <c:xMode val="edge"/>
          <c:yMode val="edge"/>
          <c:x val="1.2990968721502513E-3"/>
          <c:y val="0"/>
        </c:manualLayout>
      </c:layout>
      <c:overlay val="0"/>
      <c:spPr>
        <a:noFill/>
        <a:ln>
          <a:noFill/>
        </a:ln>
        <a:effectLst/>
      </c:spPr>
      <c:txPr>
        <a:bodyPr rot="0" spcFirstLastPara="1" vertOverflow="ellipsis" vert="horz" wrap="square" anchor="t" anchorCtr="1"/>
        <a:lstStyle/>
        <a:p>
          <a:pPr algn="l">
            <a:defRPr sz="12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999478112246996"/>
          <c:y val="0.11866588820685994"/>
          <c:w val="0.70005218877530029"/>
          <c:h val="0.80573809035393618"/>
        </c:manualLayout>
      </c:layout>
      <c:doughnutChart>
        <c:varyColors val="1"/>
        <c:ser>
          <c:idx val="0"/>
          <c:order val="0"/>
          <c:tx>
            <c:strRef>
              <c:f>Sheet1!$B$1</c:f>
              <c:strCache>
                <c:ptCount val="1"/>
                <c:pt idx="0">
                  <c:v>Revenue by Industrial Business</c:v>
                </c:pt>
              </c:strCache>
            </c:strRef>
          </c:tx>
          <c:spPr>
            <a:ln w="15875">
              <a:solidFill>
                <a:schemeClr val="bg2"/>
              </a:solidFill>
            </a:ln>
          </c:spPr>
          <c:dPt>
            <c:idx val="0"/>
            <c:bubble3D val="0"/>
            <c:spPr>
              <a:solidFill>
                <a:schemeClr val="accent1"/>
              </a:solidFill>
              <a:ln w="15875">
                <a:solidFill>
                  <a:schemeClr val="bg2"/>
                </a:solidFill>
              </a:ln>
              <a:effectLst/>
            </c:spPr>
            <c:extLst>
              <c:ext xmlns:c16="http://schemas.microsoft.com/office/drawing/2014/chart" uri="{C3380CC4-5D6E-409C-BE32-E72D297353CC}">
                <c16:uniqueId val="{00000001-C33E-4125-8772-A05B1F0DA9E9}"/>
              </c:ext>
            </c:extLst>
          </c:dPt>
          <c:dPt>
            <c:idx val="1"/>
            <c:bubble3D val="0"/>
            <c:spPr>
              <a:solidFill>
                <a:schemeClr val="accent2"/>
              </a:solidFill>
              <a:ln w="15875">
                <a:solidFill>
                  <a:schemeClr val="bg2"/>
                </a:solidFill>
              </a:ln>
              <a:effectLst/>
            </c:spPr>
            <c:extLst>
              <c:ext xmlns:c16="http://schemas.microsoft.com/office/drawing/2014/chart" uri="{C3380CC4-5D6E-409C-BE32-E72D297353CC}">
                <c16:uniqueId val="{00000003-C33E-4125-8772-A05B1F0DA9E9}"/>
              </c:ext>
            </c:extLst>
          </c:dPt>
          <c:dPt>
            <c:idx val="2"/>
            <c:bubble3D val="0"/>
            <c:spPr>
              <a:solidFill>
                <a:schemeClr val="accent3"/>
              </a:solidFill>
              <a:ln w="15875">
                <a:solidFill>
                  <a:schemeClr val="bg2"/>
                </a:solidFill>
              </a:ln>
              <a:effectLst/>
            </c:spPr>
            <c:extLst>
              <c:ext xmlns:c16="http://schemas.microsoft.com/office/drawing/2014/chart" uri="{C3380CC4-5D6E-409C-BE32-E72D297353CC}">
                <c16:uniqueId val="{00000005-C33E-4125-8772-A05B1F0DA9E9}"/>
              </c:ext>
            </c:extLst>
          </c:dPt>
          <c:dPt>
            <c:idx val="3"/>
            <c:bubble3D val="0"/>
            <c:spPr>
              <a:solidFill>
                <a:schemeClr val="accent4"/>
              </a:solidFill>
              <a:ln w="15875">
                <a:solidFill>
                  <a:schemeClr val="bg2"/>
                </a:solidFill>
              </a:ln>
              <a:effectLst/>
            </c:spPr>
            <c:extLst>
              <c:ext xmlns:c16="http://schemas.microsoft.com/office/drawing/2014/chart" uri="{C3380CC4-5D6E-409C-BE32-E72D297353CC}">
                <c16:uniqueId val="{00000007-C33E-4125-8772-A05B1F0DA9E9}"/>
              </c:ext>
            </c:extLst>
          </c:dPt>
          <c:dPt>
            <c:idx val="4"/>
            <c:bubble3D val="0"/>
            <c:spPr>
              <a:solidFill>
                <a:schemeClr val="accent5"/>
              </a:solidFill>
              <a:ln w="15875">
                <a:solidFill>
                  <a:schemeClr val="bg2"/>
                </a:solidFill>
              </a:ln>
              <a:effectLst/>
            </c:spPr>
            <c:extLst>
              <c:ext xmlns:c16="http://schemas.microsoft.com/office/drawing/2014/chart" uri="{C3380CC4-5D6E-409C-BE32-E72D297353CC}">
                <c16:uniqueId val="{00000009-C33E-4125-8772-A05B1F0DA9E9}"/>
              </c:ext>
            </c:extLst>
          </c:dPt>
          <c:dPt>
            <c:idx val="5"/>
            <c:bubble3D val="0"/>
            <c:spPr>
              <a:solidFill>
                <a:srgbClr val="9999A9"/>
              </a:solidFill>
              <a:ln w="15875">
                <a:solidFill>
                  <a:schemeClr val="bg2"/>
                </a:solidFill>
              </a:ln>
              <a:effectLst/>
            </c:spPr>
            <c:extLst>
              <c:ext xmlns:c16="http://schemas.microsoft.com/office/drawing/2014/chart" uri="{C3380CC4-5D6E-409C-BE32-E72D297353CC}">
                <c16:uniqueId val="{0000000B-C33E-4125-8772-A05B1F0DA9E9}"/>
              </c:ext>
            </c:extLst>
          </c:dPt>
          <c:dLbls>
            <c:dLbl>
              <c:idx val="5"/>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33E-4125-8772-A05B1F0DA9E9}"/>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Siemens Gamesa Renewable Energy</c:v>
                </c:pt>
                <c:pt idx="1">
                  <c:v>Siemens Healthineers</c:v>
                </c:pt>
                <c:pt idx="2">
                  <c:v>Siemens Mobility</c:v>
                </c:pt>
                <c:pt idx="3">
                  <c:v>Digital Industries</c:v>
                </c:pt>
                <c:pt idx="4">
                  <c:v>Smart Infrastructure</c:v>
                </c:pt>
                <c:pt idx="5">
                  <c:v>Gas and Power</c:v>
                </c:pt>
              </c:strCache>
            </c:strRef>
          </c:cat>
          <c:val>
            <c:numRef>
              <c:f>Sheet1!$B$2:$B$7</c:f>
              <c:numCache>
                <c:formatCode>0%</c:formatCode>
                <c:ptCount val="6"/>
                <c:pt idx="0">
                  <c:v>0.12</c:v>
                </c:pt>
                <c:pt idx="1">
                  <c:v>0.18</c:v>
                </c:pt>
                <c:pt idx="2">
                  <c:v>0.11</c:v>
                </c:pt>
                <c:pt idx="3">
                  <c:v>0.2</c:v>
                </c:pt>
                <c:pt idx="4">
                  <c:v>0.18</c:v>
                </c:pt>
                <c:pt idx="5">
                  <c:v>0.21</c:v>
                </c:pt>
              </c:numCache>
            </c:numRef>
          </c:val>
          <c:extLst>
            <c:ext xmlns:c16="http://schemas.microsoft.com/office/drawing/2014/chart" uri="{C3380CC4-5D6E-409C-BE32-E72D297353CC}">
              <c16:uniqueId val="{00000000-3370-4907-92AD-B2D6CB83A445}"/>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l"/>
      <c:layout>
        <c:manualLayout>
          <c:xMode val="edge"/>
          <c:yMode val="edge"/>
          <c:x val="0"/>
          <c:y val="0.24889274612216558"/>
          <c:w val="0.2852408132674652"/>
          <c:h val="0.49902134978618656"/>
        </c:manualLayout>
      </c:layout>
      <c:overlay val="0"/>
      <c:spPr>
        <a:noFill/>
        <a:ln>
          <a:noFill/>
        </a:ln>
        <a:effectLst/>
      </c:spPr>
      <c:txPr>
        <a:bodyPr rot="0" spcFirstLastPara="1" vertOverflow="ellipsis" vert="horz" wrap="square" anchor="t" anchorCtr="0"/>
        <a:lstStyle/>
        <a:p>
          <a:pPr>
            <a:defRPr sz="11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title>
      <c:tx>
        <c:rich>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r>
              <a:rPr lang="de-DE"/>
              <a:t>Revenue by Lorem ipsum</a:t>
            </a:r>
          </a:p>
        </c:rich>
      </c:tx>
      <c:layout>
        <c:manualLayout>
          <c:xMode val="edge"/>
          <c:yMode val="edge"/>
          <c:x val="1.2815064783568801E-3"/>
          <c:y val="0"/>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9643089171630749"/>
          <c:y val="0.11599387751881717"/>
          <c:w val="0.70356910828369246"/>
          <c:h val="0.80908104923758273"/>
        </c:manualLayout>
      </c:layout>
      <c:doughnutChart>
        <c:varyColors val="1"/>
        <c:ser>
          <c:idx val="0"/>
          <c:order val="0"/>
          <c:tx>
            <c:strRef>
              <c:f>Sheet1!$B$1</c:f>
              <c:strCache>
                <c:ptCount val="1"/>
                <c:pt idx="0">
                  <c:v>Revenue by Lorem ipsum</c:v>
                </c:pt>
              </c:strCache>
            </c:strRef>
          </c:tx>
          <c:spPr>
            <a:ln w="15875">
              <a:solidFill>
                <a:schemeClr val="bg2"/>
              </a:solidFill>
            </a:ln>
          </c:spPr>
          <c:dPt>
            <c:idx val="0"/>
            <c:bubble3D val="0"/>
            <c:spPr>
              <a:solidFill>
                <a:schemeClr val="accent1"/>
              </a:solidFill>
              <a:ln w="15875">
                <a:solidFill>
                  <a:schemeClr val="bg2"/>
                </a:solidFill>
              </a:ln>
              <a:effectLst/>
            </c:spPr>
            <c:extLst>
              <c:ext xmlns:c16="http://schemas.microsoft.com/office/drawing/2014/chart" uri="{C3380CC4-5D6E-409C-BE32-E72D297353CC}">
                <c16:uniqueId val="{00000001-AF38-4A04-9127-09FA2222BAF5}"/>
              </c:ext>
            </c:extLst>
          </c:dPt>
          <c:dPt>
            <c:idx val="1"/>
            <c:bubble3D val="0"/>
            <c:spPr>
              <a:solidFill>
                <a:schemeClr val="accent2"/>
              </a:solidFill>
              <a:ln w="15875">
                <a:solidFill>
                  <a:schemeClr val="bg2"/>
                </a:solidFill>
              </a:ln>
              <a:effectLst/>
            </c:spPr>
            <c:extLst>
              <c:ext xmlns:c16="http://schemas.microsoft.com/office/drawing/2014/chart" uri="{C3380CC4-5D6E-409C-BE32-E72D297353CC}">
                <c16:uniqueId val="{00000003-AF38-4A04-9127-09FA2222BAF5}"/>
              </c:ext>
            </c:extLst>
          </c:dPt>
          <c:dPt>
            <c:idx val="2"/>
            <c:bubble3D val="0"/>
            <c:spPr>
              <a:solidFill>
                <a:schemeClr val="accent3"/>
              </a:solidFill>
              <a:ln w="15875">
                <a:solidFill>
                  <a:schemeClr val="bg2"/>
                </a:solidFill>
              </a:ln>
              <a:effectLst/>
            </c:spPr>
            <c:extLst>
              <c:ext xmlns:c16="http://schemas.microsoft.com/office/drawing/2014/chart" uri="{C3380CC4-5D6E-409C-BE32-E72D297353CC}">
                <c16:uniqueId val="{00000005-AF38-4A04-9127-09FA2222BAF5}"/>
              </c:ext>
            </c:extLst>
          </c:dPt>
          <c:dPt>
            <c:idx val="3"/>
            <c:bubble3D val="0"/>
            <c:spPr>
              <a:solidFill>
                <a:schemeClr val="accent4"/>
              </a:solidFill>
              <a:ln w="15875">
                <a:solidFill>
                  <a:schemeClr val="bg2"/>
                </a:solidFill>
              </a:ln>
              <a:effectLst/>
            </c:spPr>
            <c:extLst>
              <c:ext xmlns:c16="http://schemas.microsoft.com/office/drawing/2014/chart" uri="{C3380CC4-5D6E-409C-BE32-E72D297353CC}">
                <c16:uniqueId val="{00000007-AF38-4A04-9127-09FA2222BAF5}"/>
              </c:ext>
            </c:extLst>
          </c:dPt>
          <c:dPt>
            <c:idx val="4"/>
            <c:bubble3D val="0"/>
            <c:spPr>
              <a:solidFill>
                <a:schemeClr val="accent5"/>
              </a:solidFill>
              <a:ln w="15875">
                <a:solidFill>
                  <a:schemeClr val="bg2"/>
                </a:solidFill>
              </a:ln>
              <a:effectLst/>
            </c:spPr>
            <c:extLst>
              <c:ext xmlns:c16="http://schemas.microsoft.com/office/drawing/2014/chart" uri="{C3380CC4-5D6E-409C-BE32-E72D297353CC}">
                <c16:uniqueId val="{00000009-AF38-4A04-9127-09FA2222BAF5}"/>
              </c:ext>
            </c:extLst>
          </c:dPt>
          <c:dPt>
            <c:idx val="5"/>
            <c:bubble3D val="0"/>
            <c:spPr>
              <a:solidFill>
                <a:srgbClr val="333353"/>
              </a:solidFill>
              <a:ln w="15875">
                <a:solidFill>
                  <a:schemeClr val="bg2"/>
                </a:solidFill>
              </a:ln>
              <a:effectLst/>
            </c:spPr>
            <c:extLst>
              <c:ext xmlns:c16="http://schemas.microsoft.com/office/drawing/2014/chart" uri="{C3380CC4-5D6E-409C-BE32-E72D297353CC}">
                <c16:uniqueId val="{0000000B-AF38-4A04-9127-09FA2222BAF5}"/>
              </c:ext>
            </c:extLst>
          </c:dPt>
          <c:dPt>
            <c:idx val="6"/>
            <c:bubble3D val="0"/>
            <c:spPr>
              <a:solidFill>
                <a:srgbClr val="CCCCD4"/>
              </a:solidFill>
              <a:ln w="15875">
                <a:solidFill>
                  <a:schemeClr val="bg2"/>
                </a:solidFill>
              </a:ln>
              <a:effectLst/>
            </c:spPr>
            <c:extLst>
              <c:ext xmlns:c16="http://schemas.microsoft.com/office/drawing/2014/chart" uri="{C3380CC4-5D6E-409C-BE32-E72D297353CC}">
                <c16:uniqueId val="{0000000D-AF38-4A04-9127-09FA2222BAF5}"/>
              </c:ext>
            </c:extLst>
          </c:dPt>
          <c:dPt>
            <c:idx val="7"/>
            <c:bubble3D val="0"/>
            <c:spPr>
              <a:solidFill>
                <a:srgbClr val="66667E"/>
              </a:solidFill>
              <a:ln w="15875">
                <a:solidFill>
                  <a:schemeClr val="bg2"/>
                </a:solidFill>
              </a:ln>
              <a:effectLst/>
            </c:spPr>
            <c:extLst>
              <c:ext xmlns:c16="http://schemas.microsoft.com/office/drawing/2014/chart" uri="{C3380CC4-5D6E-409C-BE32-E72D297353CC}">
                <c16:uniqueId val="{0000000E-AF38-4A04-9127-09FA2222BAF5}"/>
              </c:ext>
            </c:extLst>
          </c:dPt>
          <c:dPt>
            <c:idx val="8"/>
            <c:bubble3D val="0"/>
            <c:spPr>
              <a:solidFill>
                <a:srgbClr val="B4A8FF"/>
              </a:solidFill>
              <a:ln w="15875">
                <a:solidFill>
                  <a:schemeClr val="bg2"/>
                </a:solidFill>
              </a:ln>
              <a:effectLst/>
            </c:spPr>
            <c:extLst>
              <c:ext xmlns:c16="http://schemas.microsoft.com/office/drawing/2014/chart" uri="{C3380CC4-5D6E-409C-BE32-E72D297353CC}">
                <c16:uniqueId val="{0000000F-AF38-4A04-9127-09FA2222BAF5}"/>
              </c:ext>
            </c:extLst>
          </c:dPt>
          <c:dPt>
            <c:idx val="9"/>
            <c:bubble3D val="0"/>
            <c:spPr>
              <a:solidFill>
                <a:srgbClr val="553BA3"/>
              </a:solidFill>
              <a:ln w="15875">
                <a:solidFill>
                  <a:schemeClr val="bg2"/>
                </a:solidFill>
              </a:ln>
              <a:effectLst/>
            </c:spPr>
            <c:extLst>
              <c:ext xmlns:c16="http://schemas.microsoft.com/office/drawing/2014/chart" uri="{C3380CC4-5D6E-409C-BE32-E72D297353CC}">
                <c16:uniqueId val="{00000010-AF38-4A04-9127-09FA2222BAF5}"/>
              </c:ext>
            </c:extLst>
          </c:dPt>
          <c:dPt>
            <c:idx val="10"/>
            <c:bubble3D val="0"/>
            <c:spPr>
              <a:solidFill>
                <a:srgbClr val="FFD732"/>
              </a:solidFill>
              <a:ln w="15875">
                <a:solidFill>
                  <a:schemeClr val="bg2"/>
                </a:solidFill>
              </a:ln>
              <a:effectLst/>
            </c:spPr>
            <c:extLst>
              <c:ext xmlns:c16="http://schemas.microsoft.com/office/drawing/2014/chart" uri="{C3380CC4-5D6E-409C-BE32-E72D297353CC}">
                <c16:uniqueId val="{00000014-C42B-4C5E-AD11-112779E4ECAB}"/>
              </c:ext>
            </c:extLst>
          </c:dPt>
          <c:dPt>
            <c:idx val="11"/>
            <c:bubble3D val="0"/>
            <c:spPr>
              <a:solidFill>
                <a:srgbClr val="EC6602"/>
              </a:solidFill>
              <a:ln w="15875">
                <a:solidFill>
                  <a:schemeClr val="bg2"/>
                </a:solidFill>
              </a:ln>
              <a:effectLst/>
            </c:spPr>
            <c:extLst>
              <c:ext xmlns:c16="http://schemas.microsoft.com/office/drawing/2014/chart" uri="{C3380CC4-5D6E-409C-BE32-E72D297353CC}">
                <c16:uniqueId val="{00000015-C42B-4C5E-AD11-112779E4ECAB}"/>
              </c:ext>
            </c:extLst>
          </c:dPt>
          <c:dLbls>
            <c:dLbl>
              <c:idx val="6"/>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AF38-4A04-9127-09FA2222BAF5}"/>
                </c:ext>
              </c:extLst>
            </c:dLbl>
            <c:dLbl>
              <c:idx val="8"/>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AF38-4A04-9127-09FA2222BAF5}"/>
                </c:ext>
              </c:extLst>
            </c:dLbl>
            <c:dLbl>
              <c:idx val="1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4-C42B-4C5E-AD11-112779E4ECAB}"/>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Sheet1!$A$2:$A$13</c:f>
              <c:strCache>
                <c:ptCount val="12"/>
                <c:pt idx="0">
                  <c:v>Lorem dolore</c:v>
                </c:pt>
                <c:pt idx="1">
                  <c:v>Ipsum consest dolor</c:v>
                </c:pt>
                <c:pt idx="2">
                  <c:v>Sit ament</c:v>
                </c:pt>
                <c:pt idx="3">
                  <c:v>Lorem ipsum</c:v>
                </c:pt>
                <c:pt idx="4">
                  <c:v>Lorem rerum ipsum</c:v>
                </c:pt>
                <c:pt idx="5">
                  <c:v>Dolor sit</c:v>
                </c:pt>
                <c:pt idx="6">
                  <c:v>Amet can quera</c:v>
                </c:pt>
                <c:pt idx="7">
                  <c:v>Lorem nesta dolor</c:v>
                </c:pt>
                <c:pt idx="8">
                  <c:v>Lorem ipsum</c:v>
                </c:pt>
                <c:pt idx="9">
                  <c:v>Lorem rerum ipsum</c:v>
                </c:pt>
                <c:pt idx="10">
                  <c:v>Lorem nesta dolor</c:v>
                </c:pt>
                <c:pt idx="11">
                  <c:v>Ipsum consest dolor</c:v>
                </c:pt>
              </c:strCache>
            </c:strRef>
          </c:cat>
          <c:val>
            <c:numRef>
              <c:f>Sheet1!$B$2:$B$13</c:f>
              <c:numCache>
                <c:formatCode>0%</c:formatCode>
                <c:ptCount val="12"/>
                <c:pt idx="0">
                  <c:v>0.12</c:v>
                </c:pt>
                <c:pt idx="1">
                  <c:v>0.18</c:v>
                </c:pt>
                <c:pt idx="2">
                  <c:v>0.11</c:v>
                </c:pt>
                <c:pt idx="3">
                  <c:v>0.09</c:v>
                </c:pt>
                <c:pt idx="4">
                  <c:v>0.06</c:v>
                </c:pt>
                <c:pt idx="5">
                  <c:v>7.0000000000000007E-2</c:v>
                </c:pt>
                <c:pt idx="6">
                  <c:v>0.11</c:v>
                </c:pt>
                <c:pt idx="7">
                  <c:v>0.05</c:v>
                </c:pt>
                <c:pt idx="8">
                  <c:v>7.0000000000000007E-2</c:v>
                </c:pt>
                <c:pt idx="9">
                  <c:v>0.04</c:v>
                </c:pt>
                <c:pt idx="10">
                  <c:v>0.06</c:v>
                </c:pt>
                <c:pt idx="11">
                  <c:v>0.04</c:v>
                </c:pt>
              </c:numCache>
            </c:numRef>
          </c:val>
          <c:extLst>
            <c:ext xmlns:c16="http://schemas.microsoft.com/office/drawing/2014/chart" uri="{C3380CC4-5D6E-409C-BE32-E72D297353CC}">
              <c16:uniqueId val="{0000000C-AF38-4A04-9127-09FA2222BAF5}"/>
            </c:ext>
          </c:extLst>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l"/>
      <c:layout>
        <c:manualLayout>
          <c:xMode val="edge"/>
          <c:yMode val="edge"/>
          <c:x val="0"/>
          <c:y val="0.16873242548088302"/>
          <c:w val="0.25916345073871661"/>
          <c:h val="0.66201400175679437"/>
        </c:manualLayout>
      </c:layout>
      <c:overlay val="0"/>
      <c:spPr>
        <a:noFill/>
        <a:ln>
          <a:noFill/>
        </a:ln>
        <a:effectLst/>
      </c:spPr>
      <c:txPr>
        <a:bodyPr rot="0" spcFirstLastPara="1" vertOverflow="ellipsis" vert="horz" wrap="square" anchor="t" anchorCtr="0"/>
        <a:lstStyle/>
        <a:p>
          <a:pPr>
            <a:defRPr sz="1100" b="0" i="0" u="none" strike="noStrike" kern="1200" baseline="0">
              <a:solidFill>
                <a:schemeClr val="tx1"/>
              </a:solidFill>
              <a:latin typeface="+mn-lt"/>
              <a:ea typeface="+mn-ea"/>
              <a:cs typeface="+mn-cs"/>
            </a:defRPr>
          </a:pPr>
          <a:endParaRPr lang="en-US"/>
        </a:p>
      </c:txPr>
    </c:legend>
    <c:plotVisOnly val="1"/>
    <c:dispBlanksAs val="gap"/>
    <c:showDLblsOverMax val="0"/>
    <c:extLst/>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dirty="0">
              <a:solidFill>
                <a:schemeClr val="tx2"/>
              </a:solidFill>
              <a:latin typeface="+mn-lt"/>
            </a:endParaRPr>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solidFill>
                  <a:schemeClr val="tx2"/>
                </a:solidFill>
                <a:latin typeface="+mn-lt"/>
              </a:rPr>
              <a:t>4/11/2023</a:t>
            </a:fld>
            <a:endParaRPr lang="en-US" sz="1050" dirty="0">
              <a:solidFill>
                <a:schemeClr val="tx2"/>
              </a:solidFill>
              <a:latin typeface="+mn-lt"/>
            </a:endParaRPr>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dirty="0">
              <a:solidFill>
                <a:schemeClr val="tx2"/>
              </a:solidFill>
              <a:latin typeface="+mn-lt"/>
            </a:endParaRPr>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dirty="0">
                <a:solidFill>
                  <a:schemeClr val="accent2"/>
                </a:solidFill>
                <a:latin typeface="+mn-lt"/>
              </a:rPr>
              <a:t>Hand out</a:t>
            </a:r>
            <a:r>
              <a:rPr lang="en-US" sz="1050" dirty="0">
                <a:solidFill>
                  <a:schemeClr val="accent2"/>
                </a:solidFill>
                <a:latin typeface="+mn-lt"/>
              </a:rPr>
              <a:t> </a:t>
            </a:r>
            <a:fld id="{C92BABF8-1341-4DCB-864A-D83C08BEEAE4}" type="slidenum">
              <a:rPr lang="en-US" sz="1050" smtClean="0">
                <a:solidFill>
                  <a:schemeClr val="tx2"/>
                </a:solidFill>
                <a:latin typeface="+mn-lt"/>
              </a:rPr>
              <a:t>‹#›</a:t>
            </a:fld>
            <a:endParaRPr lang="en-US" sz="1050" dirty="0">
              <a:solidFill>
                <a:schemeClr val="tx2"/>
              </a:solidFill>
              <a:latin typeface="+mn-lt"/>
            </a:endParaRPr>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solidFill>
                  <a:schemeClr val="tx2"/>
                </a:solidFill>
              </a:defRPr>
            </a:lvl1pPr>
          </a:lstStyle>
          <a:p>
            <a:endParaRPr lang="en-US" dirty="0"/>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solidFill>
                  <a:schemeClr val="tx2"/>
                </a:solidFill>
              </a:defRPr>
            </a:lvl1pPr>
          </a:lstStyle>
          <a:p>
            <a:fld id="{76FBC1AF-E4C9-412F-9B6D-66CD520F95DB}" type="datetimeFigureOut">
              <a:rPr lang="en-US" smtClean="0"/>
              <a:pPr/>
              <a:t>4/11/2023</a:t>
            </a:fld>
            <a:endParaRPr lang="en-US" dirty="0"/>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 level</a:t>
            </a:r>
          </a:p>
          <a:p>
            <a:pPr lvl="8"/>
            <a:r>
              <a:rPr lang="en-US" dirty="0"/>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solidFill>
                  <a:schemeClr val="tx2"/>
                </a:solidFill>
              </a:defRPr>
            </a:lvl1pPr>
          </a:lstStyle>
          <a:p>
            <a:endParaRPr lang="en-US" dirty="0"/>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dirty="0">
                <a:solidFill>
                  <a:schemeClr val="accent2"/>
                </a:solidFill>
              </a:rPr>
              <a:t>Notes</a:t>
            </a:r>
            <a:r>
              <a:rPr lang="en-US" dirty="0"/>
              <a:t> </a:t>
            </a:r>
            <a:fld id="{E76C657F-0E32-4130-ADDA-66B81138A76A}" type="slidenum">
              <a:rPr lang="en-US" smtClean="0">
                <a:solidFill>
                  <a:schemeClr val="tx2"/>
                </a:solidFill>
              </a:rPr>
              <a:pPr/>
              <a:t>‹#›</a:t>
            </a:fld>
            <a:endParaRPr lang="en-US" dirty="0">
              <a:solidFill>
                <a:schemeClr val="tx2"/>
              </a:solidFill>
            </a:endParaRPr>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7</a:t>
            </a:fld>
            <a:endParaRPr lang="en-US" dirty="0"/>
          </a:p>
        </p:txBody>
      </p:sp>
    </p:spTree>
    <p:extLst>
      <p:ext uri="{BB962C8B-B14F-4D97-AF65-F5344CB8AC3E}">
        <p14:creationId xmlns:p14="http://schemas.microsoft.com/office/powerpoint/2010/main" val="2044262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29</a:t>
            </a:fld>
            <a:endParaRPr lang="en-US" dirty="0"/>
          </a:p>
        </p:txBody>
      </p:sp>
    </p:spTree>
    <p:extLst>
      <p:ext uri="{BB962C8B-B14F-4D97-AF65-F5344CB8AC3E}">
        <p14:creationId xmlns:p14="http://schemas.microsoft.com/office/powerpoint/2010/main" val="44622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30</a:t>
            </a:fld>
            <a:endParaRPr lang="en-US" dirty="0"/>
          </a:p>
        </p:txBody>
      </p:sp>
    </p:spTree>
    <p:extLst>
      <p:ext uri="{BB962C8B-B14F-4D97-AF65-F5344CB8AC3E}">
        <p14:creationId xmlns:p14="http://schemas.microsoft.com/office/powerpoint/2010/main" val="1098494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31</a:t>
            </a:fld>
            <a:endParaRPr lang="en-US" dirty="0"/>
          </a:p>
        </p:txBody>
      </p:sp>
    </p:spTree>
    <p:extLst>
      <p:ext uri="{BB962C8B-B14F-4D97-AF65-F5344CB8AC3E}">
        <p14:creationId xmlns:p14="http://schemas.microsoft.com/office/powerpoint/2010/main" val="2262218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32</a:t>
            </a:fld>
            <a:endParaRPr lang="en-US" dirty="0"/>
          </a:p>
        </p:txBody>
      </p:sp>
    </p:spTree>
    <p:extLst>
      <p:ext uri="{BB962C8B-B14F-4D97-AF65-F5344CB8AC3E}">
        <p14:creationId xmlns:p14="http://schemas.microsoft.com/office/powerpoint/2010/main" val="1748664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33</a:t>
            </a:fld>
            <a:endParaRPr lang="en-US" dirty="0"/>
          </a:p>
        </p:txBody>
      </p:sp>
    </p:spTree>
    <p:extLst>
      <p:ext uri="{BB962C8B-B14F-4D97-AF65-F5344CB8AC3E}">
        <p14:creationId xmlns:p14="http://schemas.microsoft.com/office/powerpoint/2010/main" val="2634339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37</a:t>
            </a:fld>
            <a:endParaRPr lang="en-US" dirty="0"/>
          </a:p>
        </p:txBody>
      </p:sp>
    </p:spTree>
    <p:extLst>
      <p:ext uri="{BB962C8B-B14F-4D97-AF65-F5344CB8AC3E}">
        <p14:creationId xmlns:p14="http://schemas.microsoft.com/office/powerpoint/2010/main" val="82335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38</a:t>
            </a:fld>
            <a:endParaRPr lang="en-US" dirty="0"/>
          </a:p>
        </p:txBody>
      </p:sp>
    </p:spTree>
    <p:extLst>
      <p:ext uri="{BB962C8B-B14F-4D97-AF65-F5344CB8AC3E}">
        <p14:creationId xmlns:p14="http://schemas.microsoft.com/office/powerpoint/2010/main" val="487307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39</a:t>
            </a:fld>
            <a:endParaRPr lang="en-US" dirty="0"/>
          </a:p>
        </p:txBody>
      </p:sp>
    </p:spTree>
    <p:extLst>
      <p:ext uri="{BB962C8B-B14F-4D97-AF65-F5344CB8AC3E}">
        <p14:creationId xmlns:p14="http://schemas.microsoft.com/office/powerpoint/2010/main" val="2377687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40</a:t>
            </a:fld>
            <a:endParaRPr lang="en-US" dirty="0"/>
          </a:p>
        </p:txBody>
      </p:sp>
    </p:spTree>
    <p:extLst>
      <p:ext uri="{BB962C8B-B14F-4D97-AF65-F5344CB8AC3E}">
        <p14:creationId xmlns:p14="http://schemas.microsoft.com/office/powerpoint/2010/main" val="347366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41</a:t>
            </a:fld>
            <a:endParaRPr lang="en-US" dirty="0"/>
          </a:p>
        </p:txBody>
      </p:sp>
    </p:spTree>
    <p:extLst>
      <p:ext uri="{BB962C8B-B14F-4D97-AF65-F5344CB8AC3E}">
        <p14:creationId xmlns:p14="http://schemas.microsoft.com/office/powerpoint/2010/main" val="280812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8</a:t>
            </a:fld>
            <a:endParaRPr lang="en-US" dirty="0"/>
          </a:p>
        </p:txBody>
      </p:sp>
    </p:spTree>
    <p:extLst>
      <p:ext uri="{BB962C8B-B14F-4D97-AF65-F5344CB8AC3E}">
        <p14:creationId xmlns:p14="http://schemas.microsoft.com/office/powerpoint/2010/main" val="601510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42</a:t>
            </a:fld>
            <a:endParaRPr lang="en-US" dirty="0"/>
          </a:p>
        </p:txBody>
      </p:sp>
    </p:spTree>
    <p:extLst>
      <p:ext uri="{BB962C8B-B14F-4D97-AF65-F5344CB8AC3E}">
        <p14:creationId xmlns:p14="http://schemas.microsoft.com/office/powerpoint/2010/main" val="908673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pPr/>
              <a:t>77</a:t>
            </a:fld>
            <a:endParaRPr lang="en-US" dirty="0"/>
          </a:p>
        </p:txBody>
      </p:sp>
    </p:spTree>
    <p:extLst>
      <p:ext uri="{BB962C8B-B14F-4D97-AF65-F5344CB8AC3E}">
        <p14:creationId xmlns:p14="http://schemas.microsoft.com/office/powerpoint/2010/main" val="3185352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9</a:t>
            </a:fld>
            <a:endParaRPr lang="en-US" dirty="0"/>
          </a:p>
        </p:txBody>
      </p:sp>
    </p:spTree>
    <p:extLst>
      <p:ext uri="{BB962C8B-B14F-4D97-AF65-F5344CB8AC3E}">
        <p14:creationId xmlns:p14="http://schemas.microsoft.com/office/powerpoint/2010/main" val="1526037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11</a:t>
            </a:fld>
            <a:endParaRPr lang="en-US" dirty="0"/>
          </a:p>
        </p:txBody>
      </p:sp>
    </p:spTree>
    <p:extLst>
      <p:ext uri="{BB962C8B-B14F-4D97-AF65-F5344CB8AC3E}">
        <p14:creationId xmlns:p14="http://schemas.microsoft.com/office/powerpoint/2010/main" val="219735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12</a:t>
            </a:fld>
            <a:endParaRPr lang="en-US" dirty="0"/>
          </a:p>
        </p:txBody>
      </p:sp>
    </p:spTree>
    <p:extLst>
      <p:ext uri="{BB962C8B-B14F-4D97-AF65-F5344CB8AC3E}">
        <p14:creationId xmlns:p14="http://schemas.microsoft.com/office/powerpoint/2010/main" val="141698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25</a:t>
            </a:fld>
            <a:endParaRPr lang="en-US" dirty="0"/>
          </a:p>
        </p:txBody>
      </p:sp>
    </p:spTree>
    <p:extLst>
      <p:ext uri="{BB962C8B-B14F-4D97-AF65-F5344CB8AC3E}">
        <p14:creationId xmlns:p14="http://schemas.microsoft.com/office/powerpoint/2010/main" val="2204747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26</a:t>
            </a:fld>
            <a:endParaRPr lang="en-US" dirty="0"/>
          </a:p>
        </p:txBody>
      </p:sp>
    </p:spTree>
    <p:extLst>
      <p:ext uri="{BB962C8B-B14F-4D97-AF65-F5344CB8AC3E}">
        <p14:creationId xmlns:p14="http://schemas.microsoft.com/office/powerpoint/2010/main" val="3332446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27</a:t>
            </a:fld>
            <a:endParaRPr lang="en-US" dirty="0"/>
          </a:p>
        </p:txBody>
      </p:sp>
    </p:spTree>
    <p:extLst>
      <p:ext uri="{BB962C8B-B14F-4D97-AF65-F5344CB8AC3E}">
        <p14:creationId xmlns:p14="http://schemas.microsoft.com/office/powerpoint/2010/main" val="1509721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b="1" dirty="0">
                <a:solidFill>
                  <a:schemeClr val="accent2"/>
                </a:solidFill>
              </a:rPr>
              <a:t>Notes</a:t>
            </a:r>
            <a:r>
              <a:rPr lang="en-US" dirty="0"/>
              <a:t> </a:t>
            </a:r>
            <a:fld id="{E76C657F-0E32-4130-ADDA-66B81138A76A}" type="slidenum">
              <a:rPr lang="en-US" smtClean="0"/>
              <a:pPr/>
              <a:t>28</a:t>
            </a:fld>
            <a:endParaRPr lang="en-US" dirty="0"/>
          </a:p>
        </p:txBody>
      </p:sp>
    </p:spTree>
    <p:extLst>
      <p:ext uri="{BB962C8B-B14F-4D97-AF65-F5344CB8AC3E}">
        <p14:creationId xmlns:p14="http://schemas.microsoft.com/office/powerpoint/2010/main" val="34014001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dirty="0"/>
              <a:t>Restricted | © Siemens 20XX | Author | Department | YYYY-MM-DD</a:t>
            </a:r>
          </a:p>
        </p:txBody>
      </p:sp>
    </p:spTree>
    <p:extLst>
      <p:ext uri="{BB962C8B-B14F-4D97-AF65-F5344CB8AC3E}">
        <p14:creationId xmlns:p14="http://schemas.microsoft.com/office/powerpoint/2010/main" val="2662922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dirty="0"/>
              <a:t>Restricted | © Siemens 20XX | Author | Department | YYYY-MM-DD</a:t>
            </a:r>
          </a:p>
        </p:txBody>
      </p:sp>
    </p:spTree>
    <p:extLst>
      <p:ext uri="{BB962C8B-B14F-4D97-AF65-F5344CB8AC3E}">
        <p14:creationId xmlns:p14="http://schemas.microsoft.com/office/powerpoint/2010/main" val="37924137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dirty="0"/>
              <a:t>Restricted | © Siemens 20XX | Author | Department | YYYY-MM-DD</a:t>
            </a:r>
          </a:p>
        </p:txBody>
      </p:sp>
    </p:spTree>
    <p:extLst>
      <p:ext uri="{BB962C8B-B14F-4D97-AF65-F5344CB8AC3E}">
        <p14:creationId xmlns:p14="http://schemas.microsoft.com/office/powerpoint/2010/main" val="38740176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116023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7132854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5021664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22370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0933629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4779771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3220784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4960269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223687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6665666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804166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35824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678897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9087869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2806408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76341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1916063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9457729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dirty="0"/>
              <a:t>Title chart with picture, </a:t>
            </a:r>
            <a:br>
              <a:rPr lang="en-US" dirty="0"/>
            </a:br>
            <a:r>
              <a:rPr lang="en-US" dirty="0"/>
              <a:t>Arial Regular, 48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099078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dirty="0"/>
              <a:t>Title chart with picture, </a:t>
            </a:r>
            <a:br>
              <a:rPr lang="en-US" dirty="0"/>
            </a:br>
            <a:r>
              <a:rPr lang="en-US" dirty="0"/>
              <a:t>Arial Regular, 40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218475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dirty="0"/>
              <a:t>Title chart with picture, </a:t>
            </a:r>
            <a:br>
              <a:rPr lang="en-US" dirty="0"/>
            </a:br>
            <a:r>
              <a:rPr lang="en-US" dirty="0"/>
              <a:t>Arial Regular, 36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999428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dirty="0"/>
              <a:t>Title chart with picture, </a:t>
            </a:r>
            <a:br>
              <a:rPr lang="en-US" dirty="0"/>
            </a:br>
            <a:r>
              <a:rPr lang="en-US" dirty="0"/>
              <a:t>Arial Regular, 48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094236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dirty="0"/>
              <a:t>Title chart with picture, </a:t>
            </a:r>
            <a:br>
              <a:rPr lang="en-US" dirty="0"/>
            </a:br>
            <a:r>
              <a:rPr lang="en-US" dirty="0"/>
              <a:t>Arial Regular, 40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5303777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dirty="0"/>
              <a:t>Title chart with picture, </a:t>
            </a:r>
            <a:br>
              <a:rPr lang="en-US" dirty="0"/>
            </a:br>
            <a:r>
              <a:rPr lang="en-US" dirty="0"/>
              <a:t>Arial Regular, 36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dirty="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8528242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dirty="0"/>
              <a:t>Title chart with picture, </a:t>
            </a:r>
            <a:br>
              <a:rPr lang="en-US" dirty="0"/>
            </a:br>
            <a:r>
              <a:rPr lang="en-US" dirty="0"/>
              <a:t>Arial Regular, 48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dirty="0"/>
              <a:t>Subhead for headline size 48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dirty="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912665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dirty="0"/>
              <a:t>Title chart with picture, </a:t>
            </a:r>
            <a:br>
              <a:rPr lang="en-US" dirty="0"/>
            </a:br>
            <a:r>
              <a:rPr lang="en-US" dirty="0"/>
              <a:t>Arial Regular, 40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40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dirty="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4848920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dirty="0"/>
              <a:t>Title chart with picture, </a:t>
            </a:r>
            <a:br>
              <a:rPr lang="en-US" dirty="0"/>
            </a:br>
            <a:r>
              <a:rPr lang="en-US" dirty="0"/>
              <a:t>Arial Regular, 36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dirty="0"/>
              <a:t>Subhead for headline size 36 </a:t>
            </a:r>
            <a:r>
              <a:rPr lang="en-US" dirty="0" err="1"/>
              <a:t>pt</a:t>
            </a:r>
            <a:endParaRPr lang="en-US" dirty="0"/>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dirty="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20XX | Author | Department | YYYY-MM-DD</a:t>
            </a:r>
            <a:endParaRPr lang="en-US" dirty="0"/>
          </a:p>
        </p:txBody>
      </p:sp>
    </p:spTree>
    <p:extLst>
      <p:ext uri="{BB962C8B-B14F-4D97-AF65-F5344CB8AC3E}">
        <p14:creationId xmlns:p14="http://schemas.microsoft.com/office/powerpoint/2010/main" val="11906047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246279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dirty="0"/>
              <a:t>Chapter divider, </a:t>
            </a:r>
            <a:br>
              <a:rPr lang="en-US" dirty="0"/>
            </a:br>
            <a:r>
              <a:rPr lang="en-US" dirty="0"/>
              <a:t>Arial Regular, 80 </a:t>
            </a:r>
            <a:r>
              <a:rPr lang="en-US" dirty="0" err="1"/>
              <a:t>pt</a:t>
            </a:r>
            <a:endParaRPr lang="en-US" dirty="0"/>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dirty="0"/>
              <a:t>Restricted | © Siemens 20XX | Author | Department | YYYY-MM-DD</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0429905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dirty="0"/>
              <a:t>Chapter divider, </a:t>
            </a:r>
            <a:br>
              <a:rPr lang="en-US" dirty="0"/>
            </a:br>
            <a:r>
              <a:rPr lang="en-US" dirty="0"/>
              <a:t>Arial Regular, 60 </a:t>
            </a:r>
            <a:r>
              <a:rPr lang="en-US" dirty="0" err="1"/>
              <a:t>pt</a:t>
            </a:r>
            <a:br>
              <a:rPr lang="en-US" dirty="0"/>
            </a:br>
            <a:r>
              <a:rPr lang="en-US" dirty="0"/>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dirty="0"/>
              <a:t>Restricted | © Siemens 20XX | Author | Department | YYYY-MM-DD</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2948591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dirty="0"/>
              <a:t>Chapter divider,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16322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dirty="0"/>
              <a:t>Chapter divider, </a:t>
            </a:r>
            <a:br>
              <a:rPr lang="en-US" dirty="0"/>
            </a:br>
            <a:r>
              <a:rPr lang="en-US" dirty="0"/>
              <a:t>Arial Regular, 80 </a:t>
            </a:r>
            <a:r>
              <a:rPr lang="en-US" dirty="0" err="1"/>
              <a:t>pt</a:t>
            </a:r>
            <a:endParaRPr lang="en-US" dirty="0"/>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9831546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dirty="0"/>
              <a:t>Chapter divider, </a:t>
            </a:r>
            <a:br>
              <a:rPr lang="en-US" dirty="0"/>
            </a:br>
            <a:r>
              <a:rPr lang="en-US" dirty="0"/>
              <a:t>Arial Regular, 60 </a:t>
            </a:r>
            <a:r>
              <a:rPr lang="en-US" dirty="0" err="1"/>
              <a:t>pt</a:t>
            </a:r>
            <a:br>
              <a:rPr lang="en-US" dirty="0"/>
            </a:br>
            <a:r>
              <a:rPr lang="en-US" dirty="0"/>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20XX | Author | Department | YYYY-MM-DD</a:t>
            </a:r>
            <a:endParaRPr lang="en-US" dirty="0"/>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867043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dirty="0"/>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dirty="0"/>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dirty="0"/>
              <a:t>Chapter divider,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dirty="0"/>
              <a:t>Restricted | © Siemens 20XX | Author | Department | YYYY-MM-DD</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9713831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dirty="0"/>
              <a:t>Chapter divider, </a:t>
            </a:r>
            <a:br>
              <a:rPr lang="en-US" dirty="0"/>
            </a:br>
            <a:r>
              <a:rPr lang="en-US" dirty="0"/>
              <a:t>Arial Regular, 80 </a:t>
            </a:r>
            <a:r>
              <a:rPr lang="en-US" dirty="0" err="1"/>
              <a:t>pt</a:t>
            </a:r>
            <a:endParaRPr lang="en-US" dirty="0"/>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20XX | Author | Department | YYYY-MM-DD</a:t>
            </a:r>
            <a:endParaRPr lang="en-US" dirty="0"/>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455111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dirty="0"/>
              <a:t>Chapter divider, </a:t>
            </a:r>
            <a:br>
              <a:rPr lang="en-US" dirty="0"/>
            </a:br>
            <a:r>
              <a:rPr lang="en-US" dirty="0"/>
              <a:t>Arial Regular, 60 </a:t>
            </a:r>
            <a:r>
              <a:rPr lang="en-US" dirty="0" err="1"/>
              <a:t>pt</a:t>
            </a:r>
            <a:br>
              <a:rPr lang="en-US" dirty="0"/>
            </a:br>
            <a:r>
              <a:rPr lang="en-US" dirty="0"/>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20XX | Author | Department | YYYY-MM-DD</a:t>
            </a:r>
            <a:endParaRPr lang="en-US" dirty="0"/>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9439022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dirty="0"/>
              <a:t>Chapter divider,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20XX | Author | Department | YYYY-MM-DD</a:t>
            </a:r>
            <a:endParaRPr lang="en-US" dirty="0"/>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8680367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dirty="0"/>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64374742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userDrawn="1">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151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dirty="0"/>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555363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dirty="0"/>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20XX | Author | Department | YYYY-MM-DD</a:t>
            </a:r>
            <a:endParaRPr lang="en-US" dirty="0"/>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943002918"/>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dirty="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dirty="0"/>
              <a:t>Content page,</a:t>
            </a:r>
            <a:br>
              <a:rPr lang="en-US" dirty="0"/>
            </a:br>
            <a:r>
              <a:rPr lang="en-US" dirty="0"/>
              <a:t>Arial Regular, 48 </a:t>
            </a:r>
            <a:r>
              <a:rPr lang="en-US" dirty="0" err="1"/>
              <a:t>pt</a:t>
            </a:r>
            <a:endParaRPr lang="en-US" dirty="0"/>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009199822"/>
      </p:ext>
    </p:extLst>
  </p:cSld>
  <p:clrMapOvr>
    <a:masterClrMapping/>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dirty="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dirty="0"/>
              <a:t>Content page,</a:t>
            </a:r>
            <a:br>
              <a:rPr lang="en-US" dirty="0"/>
            </a:br>
            <a:r>
              <a:rPr lang="en-US" dirty="0"/>
              <a:t>Arial Regular, 48 </a:t>
            </a:r>
            <a:r>
              <a:rPr lang="en-US" dirty="0" err="1"/>
              <a:t>pt</a:t>
            </a:r>
            <a:endParaRPr lang="en-US" dirty="0"/>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382900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dirty="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dirty="0"/>
              <a:t>Content page,</a:t>
            </a:r>
            <a:br>
              <a:rPr lang="en-US" dirty="0"/>
            </a:br>
            <a:r>
              <a:rPr lang="en-US" dirty="0"/>
              <a:t>Arial Regular, 48 </a:t>
            </a:r>
            <a:r>
              <a:rPr lang="en-US" dirty="0" err="1"/>
              <a:t>pt</a:t>
            </a:r>
            <a:endParaRPr lang="en-US" dirty="0"/>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014279886"/>
      </p:ext>
    </p:extLst>
  </p:cSld>
  <p:clrMapOvr>
    <a:masterClrMapping/>
  </p:clrMapOvr>
  <p:extLst>
    <p:ext uri="{DCECCB84-F9BA-43D5-87BE-67443E8EF086}">
      <p15:sldGuideLst xmlns:p15="http://schemas.microsoft.com/office/powerpoint/2012/main">
        <p15:guide id="1" pos="259" userDrawn="1">
          <p15:clr>
            <a:srgbClr val="65CEFF"/>
          </p15:clr>
        </p15:guide>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6" pos="7425"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dirty="0"/>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0045345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dirty="0"/>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dirty="0"/>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106083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3"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dirty="0"/>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20XX | Author | Department | YYYY-MM-DD</a:t>
            </a:r>
            <a:endParaRPr lang="en-US" dirty="0"/>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7538190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dirty="0"/>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842942607"/>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6472" userDrawn="1">
          <p15:clr>
            <a:srgbClr val="65CEFF"/>
          </p15:clr>
        </p15:guide>
        <p15:guide id="4" pos="7425"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dirty="0"/>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907654598"/>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29208743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dirty="0"/>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951439580"/>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dirty="0"/>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48910675"/>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dirty="0"/>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503860774"/>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dirty="0"/>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dirty="0"/>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08848882"/>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dirty="0"/>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endParaRPr lang="en-US" dirty="0"/>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912428891"/>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dirty="0"/>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dirty="0"/>
              <a:t>Restricted | © Siemens 20XX | Author | Department | YYYY-MM-DD</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60158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dirty="0"/>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dirty="0"/>
              <a:t>Please insert quote here</a:t>
            </a:r>
          </a:p>
          <a:p>
            <a:pPr lvl="1"/>
            <a:r>
              <a:rPr lang="en-US" dirty="0"/>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dirty="0"/>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4605121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3658" userDrawn="1">
          <p15:clr>
            <a:srgbClr val="65CEFF"/>
          </p15:clr>
        </p15:guide>
        <p15:guide id="7" orient="horz" pos="3885" userDrawn="1">
          <p15:clr>
            <a:srgbClr val="65CEFF"/>
          </p15:clr>
        </p15:guide>
        <p15:guide id="8" orient="horz" pos="4157" userDrawn="1">
          <p15:clr>
            <a:srgbClr val="65CEF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dirty="0"/>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dirty="0"/>
              <a:t>Please insert quote here</a:t>
            </a:r>
          </a:p>
          <a:p>
            <a:pPr lvl="1"/>
            <a:r>
              <a:rPr lang="en-US" dirty="0"/>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dirty="0"/>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263419937"/>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2206" userDrawn="1">
          <p15:clr>
            <a:srgbClr val="65CEFF"/>
          </p15:clr>
        </p15:guide>
        <p15:guide id="7" orient="horz" pos="2343"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dirty="0"/>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316416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01"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dirty="0"/>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27187888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dirty="0"/>
              <a:t>Title chart, </a:t>
            </a:r>
            <a:br>
              <a:rPr lang="en-US" dirty="0"/>
            </a:br>
            <a:r>
              <a:rPr lang="en-US" dirty="0"/>
              <a:t>Arial, 80 </a:t>
            </a:r>
            <a:r>
              <a:rPr lang="en-US" dirty="0" err="1"/>
              <a:t>pt</a:t>
            </a:r>
            <a:endParaRPr lang="en-US" dirty="0"/>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dirty="0"/>
              <a:t>Subhead for headline size 80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12916057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dirty="0"/>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dirty="0"/>
              <a:t>Click to edit the contact</a:t>
            </a:r>
          </a:p>
          <a:p>
            <a:pPr lvl="1"/>
            <a:r>
              <a:rPr lang="en-US" dirty="0"/>
              <a:t>Name etc.</a:t>
            </a:r>
          </a:p>
          <a:p>
            <a:pPr lvl="2"/>
            <a:r>
              <a:rPr lang="en-US" dirty="0"/>
              <a:t>Skills etc.</a:t>
            </a:r>
          </a:p>
          <a:p>
            <a:pPr lvl="3"/>
            <a:r>
              <a:rPr lang="en-US" dirty="0"/>
              <a:t>Name etc. sublevel</a:t>
            </a:r>
          </a:p>
          <a:p>
            <a:pPr lvl="4"/>
            <a:r>
              <a:rPr lang="en-US" dirty="0"/>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dirty="0"/>
              <a:t>Restricted | © Siemens 20XX | Author | Department | YYYY-MM-DD</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dirty="0"/>
              <a:t>Page </a:t>
            </a:r>
            <a:fld id="{15EBE321-CBB1-4E91-BD14-37C8D44326FB}" type="slidenum">
              <a:rPr lang="en-US" smtClean="0"/>
              <a:pPr/>
              <a:t>‹#›</a:t>
            </a:fld>
            <a:endParaRPr lang="en-US" dirty="0"/>
          </a:p>
        </p:txBody>
      </p:sp>
    </p:spTree>
    <p:extLst>
      <p:ext uri="{BB962C8B-B14F-4D97-AF65-F5344CB8AC3E}">
        <p14:creationId xmlns:p14="http://schemas.microsoft.com/office/powerpoint/2010/main" val="41007990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778"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dirty="0"/>
              <a:t>Title chart, </a:t>
            </a:r>
            <a:br>
              <a:rPr lang="en-US" dirty="0"/>
            </a:br>
            <a:r>
              <a:rPr lang="en-US" dirty="0"/>
              <a:t>Arial Regular, 60 </a:t>
            </a:r>
            <a:r>
              <a:rPr lang="en-US" dirty="0" err="1"/>
              <a:t>pt</a:t>
            </a:r>
            <a:r>
              <a:rPr lang="en-US" dirty="0"/>
              <a:t>,</a:t>
            </a:r>
            <a:br>
              <a:rPr lang="en-US" dirty="0"/>
            </a:br>
            <a:r>
              <a:rPr lang="en-US" dirty="0"/>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60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4153978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dirty="0"/>
              <a:t>Title chart, </a:t>
            </a:r>
            <a:br>
              <a:rPr lang="en-US" dirty="0"/>
            </a:br>
            <a:r>
              <a:rPr lang="en-US" dirty="0"/>
              <a:t>Arial Regular, 40 </a:t>
            </a:r>
            <a:r>
              <a:rPr lang="en-US" dirty="0" err="1"/>
              <a:t>pt</a:t>
            </a:r>
            <a:r>
              <a:rPr lang="en-US" dirty="0"/>
              <a:t>, </a:t>
            </a:r>
            <a:br>
              <a:rPr lang="en-US" dirty="0"/>
            </a:br>
            <a:r>
              <a:rPr lang="en-US" dirty="0"/>
              <a:t>extra long headlines,</a:t>
            </a:r>
            <a:br>
              <a:rPr lang="en-US" dirty="0"/>
            </a:br>
            <a:r>
              <a:rPr lang="en-US" dirty="0"/>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dirty="0"/>
              <a:t>Subhead for headline size 40 </a:t>
            </a:r>
            <a:r>
              <a:rPr lang="en-US" dirty="0" err="1"/>
              <a:t>pt</a:t>
            </a:r>
            <a:endParaRPr lang="en-US" dirty="0"/>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dirty="0"/>
              <a:t>Restricted | © Siemens 20XX | Author | Department | YYYY-MM-DD</a:t>
            </a:r>
          </a:p>
        </p:txBody>
      </p:sp>
    </p:spTree>
    <p:extLst>
      <p:ext uri="{BB962C8B-B14F-4D97-AF65-F5344CB8AC3E}">
        <p14:creationId xmlns:p14="http://schemas.microsoft.com/office/powerpoint/2010/main" val="33613854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dirty="0"/>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20XX | Author | Department | YYYY-MM-DD</a:t>
            </a:r>
            <a:endParaRPr lang="en-US" dirty="0"/>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dirty="0"/>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76" r:id="rId4"/>
    <p:sldLayoutId id="2147483777" r:id="rId5"/>
    <p:sldLayoutId id="2147483778" r:id="rId6"/>
    <p:sldLayoutId id="2147483793" r:id="rId7"/>
    <p:sldLayoutId id="2147483794" r:id="rId8"/>
    <p:sldLayoutId id="2147483795" r:id="rId9"/>
    <p:sldLayoutId id="2147483796" r:id="rId10"/>
    <p:sldLayoutId id="2147483797" r:id="rId11"/>
    <p:sldLayoutId id="2147483798" r:id="rId12"/>
    <p:sldLayoutId id="2147483773" r:id="rId13"/>
    <p:sldLayoutId id="2147483774" r:id="rId14"/>
    <p:sldLayoutId id="2147483775" r:id="rId15"/>
    <p:sldLayoutId id="2147483781" r:id="rId16"/>
    <p:sldLayoutId id="2147483782" r:id="rId17"/>
    <p:sldLayoutId id="2147483783" r:id="rId18"/>
    <p:sldLayoutId id="2147483790" r:id="rId19"/>
    <p:sldLayoutId id="2147483791" r:id="rId20"/>
    <p:sldLayoutId id="2147483792" r:id="rId21"/>
    <p:sldLayoutId id="2147483770" r:id="rId22"/>
    <p:sldLayoutId id="2147483771" r:id="rId23"/>
    <p:sldLayoutId id="2147483772" r:id="rId24"/>
    <p:sldLayoutId id="2147483784" r:id="rId25"/>
    <p:sldLayoutId id="2147483785" r:id="rId26"/>
    <p:sldLayoutId id="2147483786" r:id="rId27"/>
    <p:sldLayoutId id="2147483787" r:id="rId28"/>
    <p:sldLayoutId id="2147483788" r:id="rId29"/>
    <p:sldLayoutId id="2147483789" r:id="rId30"/>
    <p:sldLayoutId id="2147483724" r:id="rId31"/>
    <p:sldLayoutId id="2147483725" r:id="rId32"/>
    <p:sldLayoutId id="2147483726" r:id="rId33"/>
    <p:sldLayoutId id="2147483730" r:id="rId34"/>
    <p:sldLayoutId id="2147483731" r:id="rId35"/>
    <p:sldLayoutId id="2147483732" r:id="rId36"/>
    <p:sldLayoutId id="2147483727" r:id="rId37"/>
    <p:sldLayoutId id="2147483728" r:id="rId38"/>
    <p:sldLayoutId id="2147483729" r:id="rId39"/>
    <p:sldLayoutId id="2147483736" r:id="rId40"/>
    <p:sldLayoutId id="2147483737" r:id="rId41"/>
    <p:sldLayoutId id="2147483738" r:id="rId42"/>
    <p:sldLayoutId id="2147483753" r:id="rId43"/>
    <p:sldLayoutId id="2147483754" r:id="rId44"/>
    <p:sldLayoutId id="2147483755" r:id="rId45"/>
    <p:sldLayoutId id="2147483739" r:id="rId46"/>
    <p:sldLayoutId id="2147483740" r:id="rId47"/>
    <p:sldLayoutId id="2147483741" r:id="rId48"/>
    <p:sldLayoutId id="2147483744" r:id="rId49"/>
    <p:sldLayoutId id="2147483756" r:id="rId50"/>
    <p:sldLayoutId id="2147483655" r:id="rId51"/>
    <p:sldLayoutId id="2147483677" r:id="rId52"/>
    <p:sldLayoutId id="2147483779" r:id="rId53"/>
    <p:sldLayoutId id="2147483709" r:id="rId54"/>
    <p:sldLayoutId id="2147483691" r:id="rId55"/>
    <p:sldLayoutId id="2147483692" r:id="rId56"/>
    <p:sldLayoutId id="2147483780" r:id="rId57"/>
    <p:sldLayoutId id="2147483650" r:id="rId58"/>
    <p:sldLayoutId id="2147483665" r:id="rId59"/>
    <p:sldLayoutId id="2147483666" r:id="rId60"/>
    <p:sldLayoutId id="2147483697" r:id="rId61"/>
    <p:sldLayoutId id="2147483698" r:id="rId62"/>
    <p:sldLayoutId id="2147483652" r:id="rId63"/>
    <p:sldLayoutId id="2147483694" r:id="rId64"/>
    <p:sldLayoutId id="2147483687" r:id="rId65"/>
    <p:sldLayoutId id="2147483690" r:id="rId66"/>
    <p:sldLayoutId id="2147483681" r:id="rId67"/>
    <p:sldLayoutId id="2147483682" r:id="rId68"/>
    <p:sldLayoutId id="2147483711" r:id="rId69"/>
    <p:sldLayoutId id="2147483678" r:id="rId70"/>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brandville.siemens.com/en/design-guides-templates/ms-office-new/powerpoint-new/#downloadstitle2ndlevel" TargetMode="External"/><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brandville.siemens.com/en/design-guides-templates/ms-office-new/powerpoint-new/#downloadstitle2ndlevel" TargetMode="External"/><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brandville.siemens.com/en/design-guides-templates/ms-office-new/powerpoint-new/#downloadstitle2ndleve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hyperlink" Target="https://brandville.siemens.com/en/design-guides-templates/ms-office-new/powerpoint-new/#downloadstitle2ndlevel"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hyperlink" Target="https://brandville.siemens.com/en/design-guides-templates/ms-office-new/powerpoint-new/#downloadstitle2ndlevel" TargetMode="Externa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hyperlink" Target="https://brandville.siemens.com/en/design-guides-templates/ms-office-new/powerpoint-new/#downloadstitle2ndlevel" TargetMode="External"/><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hyperlink" Target="https://brandville.siemens.com/en/design-guides-templates/ms-office-new/powerpoint-new/#downloadstitle2ndlevel"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hyperlink" Target="https://brandville.siemens.com/en/design-guides-templates/ms-office-new/powerpoint-new/#downloadstitle2ndlevel" TargetMode="External"/></Relationships>
</file>

<file path=ppt/slides/_rels/slide6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slide" Target="slide68.xml"/><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slide" Target="slide61.xml"/><Relationship Id="rId2" Type="http://schemas.openxmlformats.org/officeDocument/2006/relationships/image" Target="../media/image22.png"/><Relationship Id="rId1" Type="http://schemas.openxmlformats.org/officeDocument/2006/relationships/slideLayout" Target="../slideLayouts/slideLayout56.xml"/><Relationship Id="rId6" Type="http://schemas.openxmlformats.org/officeDocument/2006/relationships/image" Target="../media/image26.png"/><Relationship Id="rId11" Type="http://schemas.openxmlformats.org/officeDocument/2006/relationships/slide" Target="slide59.xml"/><Relationship Id="rId5" Type="http://schemas.openxmlformats.org/officeDocument/2006/relationships/image" Target="../media/image25.png"/><Relationship Id="rId15" Type="http://schemas.openxmlformats.org/officeDocument/2006/relationships/slide" Target="slide78.xml"/><Relationship Id="rId10" Type="http://schemas.openxmlformats.org/officeDocument/2006/relationships/slide" Target="slide52.xml"/><Relationship Id="rId4" Type="http://schemas.openxmlformats.org/officeDocument/2006/relationships/image" Target="../media/image24.png"/><Relationship Id="rId9" Type="http://schemas.openxmlformats.org/officeDocument/2006/relationships/slide" Target="slide1.xml"/><Relationship Id="rId14" Type="http://schemas.openxmlformats.org/officeDocument/2006/relationships/slide" Target="slide77.xml"/></Relationships>
</file>

<file path=ppt/slides/_rels/slide61.xml.rels><?xml version="1.0" encoding="UTF-8" standalone="yes"?>
<Relationships xmlns="http://schemas.openxmlformats.org/package/2006/relationships"><Relationship Id="rId2" Type="http://schemas.openxmlformats.org/officeDocument/2006/relationships/hyperlink" Target="http://www.siemens.com/" TargetMode="External"/><Relationship Id="rId1" Type="http://schemas.openxmlformats.org/officeDocument/2006/relationships/slideLayout" Target="../slideLayouts/slideLayout58.xml"/></Relationships>
</file>

<file path=ppt/slides/_rels/slide6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3.xml"/></Relationships>
</file>

<file path=ppt/slides/_rels/slide6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brandville.siemens.com/en/design-guides-templates/ms-office-new/powerpoint-new/#downloadstitle2ndleve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7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0.xml"/></Relationships>
</file>

<file path=ppt/slides/_rels/slide7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5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9.xml.rels><?xml version="1.0" encoding="UTF-8" standalone="yes"?>
<Relationships xmlns="http://schemas.openxmlformats.org/package/2006/relationships"><Relationship Id="rId2" Type="http://schemas.openxmlformats.org/officeDocument/2006/relationships/hyperlink" Target="mailto:firstname.lastname@siemens.com" TargetMode="Externa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brandville.siemens.com/en/design-guides-templates/ms-office-new/powerpoint-new/#downloadstitle2ndlevel" TargetMode="Externa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brandville.siemens.com/en/design-guides-templates/ms-office-new/powerpoint-new/#downloadstitle2ndlevel" TargetMode="External"/><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11376788" cy="2462213"/>
          </a:xfrm>
        </p:spPr>
        <p:txBody>
          <a:bodyPr/>
          <a:lstStyle/>
          <a:p>
            <a:r>
              <a:rPr lang="en-US" noProof="0" dirty="0"/>
              <a:t>Headline, </a:t>
            </a:r>
            <a:r>
              <a:rPr lang="en-US" b="1" noProof="0" dirty="0">
                <a:solidFill>
                  <a:srgbClr val="00C1B6"/>
                </a:solidFill>
              </a:rPr>
              <a:t>Arial Bold</a:t>
            </a:r>
            <a:r>
              <a:rPr lang="en-US" noProof="0" dirty="0"/>
              <a:t> </a:t>
            </a:r>
            <a:br>
              <a:rPr lang="en-US" noProof="0" dirty="0"/>
            </a:br>
            <a:r>
              <a:rPr lang="en-US" noProof="0" dirty="0"/>
              <a:t>and Regular, 80 </a:t>
            </a:r>
            <a:r>
              <a:rPr lang="en-US" noProof="0" dirty="0" err="1"/>
              <a:t>pt</a:t>
            </a:r>
            <a:endParaRPr lang="en-US" noProof="0" dirty="0"/>
          </a:p>
        </p:txBody>
      </p:sp>
      <p:sp>
        <p:nvSpPr>
          <p:cNvPr id="5" name="Subtitle 4">
            <a:extLst>
              <a:ext uri="{FF2B5EF4-FFF2-40B4-BE49-F238E27FC236}">
                <a16:creationId xmlns:a16="http://schemas.microsoft.com/office/drawing/2014/main" id="{C14414CC-0D3D-4B70-91D9-2F124E04E6B2}"/>
              </a:ext>
            </a:extLst>
          </p:cNvPr>
          <p:cNvSpPr>
            <a:spLocks noGrp="1"/>
          </p:cNvSpPr>
          <p:nvPr>
            <p:ph type="subTitle" idx="1"/>
          </p:nvPr>
        </p:nvSpPr>
        <p:spPr/>
        <p:txBody>
          <a:bodyPr/>
          <a:lstStyle/>
          <a:p>
            <a:r>
              <a:rPr lang="de-DE" dirty="0" err="1"/>
              <a:t>Subhead</a:t>
            </a:r>
            <a:r>
              <a:rPr lang="de-DE" dirty="0"/>
              <a:t>, Arial Regular, 32 </a:t>
            </a:r>
            <a:r>
              <a:rPr lang="de-DE" dirty="0" err="1"/>
              <a:t>pt</a:t>
            </a:r>
            <a:endParaRPr lang="de-DE"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a:t>Restricted | © Siemens 20XX | Author | Department | YYYY-MM-DD</a:t>
            </a:r>
            <a:endParaRPr lang="en-US" dirty="0"/>
          </a:p>
        </p:txBody>
      </p:sp>
      <p:sp>
        <p:nvSpPr>
          <p:cNvPr id="23" name="Information - please remove!">
            <a:extLst>
              <a:ext uri="{FF2B5EF4-FFF2-40B4-BE49-F238E27FC236}">
                <a16:creationId xmlns:a16="http://schemas.microsoft.com/office/drawing/2014/main" id="{E70F59FA-18F8-424F-8224-6E458B3382DD}"/>
              </a:ext>
              <a:ext uri="{C183D7F6-B498-43B3-948B-1728B52AA6E4}">
                <adec:decorative xmlns:adec="http://schemas.microsoft.com/office/drawing/2017/decorative" val="1"/>
              </a:ext>
            </a:extLst>
          </p:cNvPr>
          <p:cNvSpPr/>
          <p:nvPr/>
        </p:nvSpPr>
        <p:spPr bwMode="auto">
          <a:xfrm rot="-600000">
            <a:off x="4201377" y="5040000"/>
            <a:ext cx="1894624" cy="1894624"/>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dirty="0">
                <a:solidFill>
                  <a:schemeClr val="bg1"/>
                </a:solidFill>
                <a:latin typeface="+mj-lt"/>
              </a:rPr>
              <a:t>Please note: </a:t>
            </a:r>
            <a:br>
              <a:rPr lang="en-US" sz="1200" dirty="0">
                <a:solidFill>
                  <a:schemeClr val="bg1"/>
                </a:solidFill>
                <a:latin typeface="+mj-lt"/>
              </a:rPr>
            </a:br>
            <a:r>
              <a:rPr lang="en-US" sz="1200" b="1" dirty="0">
                <a:solidFill>
                  <a:schemeClr val="bg1"/>
                </a:solidFill>
                <a:latin typeface="+mj-lt"/>
              </a:rPr>
              <a:t>Please insert the </a:t>
            </a:r>
            <a:br>
              <a:rPr lang="en-US" sz="1200" b="1" dirty="0">
                <a:solidFill>
                  <a:schemeClr val="bg1"/>
                </a:solidFill>
                <a:latin typeface="+mj-lt"/>
              </a:rPr>
            </a:br>
            <a:r>
              <a:rPr lang="en-US" sz="1200" b="1" dirty="0">
                <a:solidFill>
                  <a:schemeClr val="bg1"/>
                </a:solidFill>
                <a:latin typeface="+mj-lt"/>
              </a:rPr>
              <a:t>visible confidentiality </a:t>
            </a:r>
            <a:br>
              <a:rPr lang="en-US" sz="1200" b="1" dirty="0">
                <a:solidFill>
                  <a:schemeClr val="bg1"/>
                </a:solidFill>
                <a:latin typeface="+mj-lt"/>
              </a:rPr>
            </a:br>
            <a:r>
              <a:rPr lang="en-US" sz="1200" b="1" dirty="0">
                <a:solidFill>
                  <a:schemeClr val="bg1"/>
                </a:solidFill>
                <a:latin typeface="+mj-lt"/>
              </a:rPr>
              <a:t>note via header </a:t>
            </a:r>
            <a:br>
              <a:rPr lang="en-US" sz="1200" b="1" dirty="0">
                <a:solidFill>
                  <a:schemeClr val="bg1"/>
                </a:solidFill>
                <a:latin typeface="+mj-lt"/>
              </a:rPr>
            </a:br>
            <a:r>
              <a:rPr lang="en-US" sz="1200" b="1" dirty="0">
                <a:solidFill>
                  <a:schemeClr val="bg1"/>
                </a:solidFill>
                <a:latin typeface="+mj-lt"/>
              </a:rPr>
              <a:t>function and the </a:t>
            </a:r>
            <a:br>
              <a:rPr lang="en-US" sz="1200" b="1" dirty="0">
                <a:solidFill>
                  <a:schemeClr val="bg1"/>
                </a:solidFill>
                <a:latin typeface="+mj-lt"/>
              </a:rPr>
            </a:br>
            <a:r>
              <a:rPr lang="en-US" sz="1200" b="1" dirty="0">
                <a:solidFill>
                  <a:schemeClr val="bg1"/>
                </a:solidFill>
                <a:latin typeface="+mj-lt"/>
              </a:rPr>
              <a:t>document tag via </a:t>
            </a:r>
            <a:br>
              <a:rPr lang="en-US" sz="1200" b="1" dirty="0">
                <a:solidFill>
                  <a:schemeClr val="bg1"/>
                </a:solidFill>
                <a:latin typeface="+mj-lt"/>
              </a:rPr>
            </a:br>
            <a:r>
              <a:rPr lang="en-US" sz="1200" b="1" dirty="0">
                <a:solidFill>
                  <a:schemeClr val="bg1"/>
                </a:solidFill>
                <a:latin typeface="+mj-lt"/>
              </a:rPr>
              <a:t>MIP tool.</a:t>
            </a:r>
          </a:p>
        </p:txBody>
      </p:sp>
    </p:spTree>
    <p:extLst>
      <p:ext uri="{BB962C8B-B14F-4D97-AF65-F5344CB8AC3E}">
        <p14:creationId xmlns:p14="http://schemas.microsoft.com/office/powerpoint/2010/main" val="1053205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in shape &quot;Combining the real and the digital&quot;">
            <a:extLst>
              <a:ext uri="{FF2B5EF4-FFF2-40B4-BE49-F238E27FC236}">
                <a16:creationId xmlns:a16="http://schemas.microsoft.com/office/drawing/2014/main" id="{40251355-D9CB-4939-8748-130D8394ADF6}"/>
              </a:ext>
              <a:ext uri="{C183D7F6-B498-43B3-948B-1728B52AA6E4}">
                <adec:decorative xmlns:adec="http://schemas.microsoft.com/office/drawing/2017/decorative" val="1"/>
              </a:ext>
            </a:extLst>
          </p:cNvPr>
          <p:cNvPicPr>
            <a:picLocks noChangeAspect="1"/>
          </p:cNvPicPr>
          <p:nvPr/>
        </p:nvPicPr>
        <p:blipFill rotWithShape="1">
          <a:blip r:embed="rId2"/>
          <a:srcRect t="-8" r="17036" b="-8"/>
          <a:stretch/>
        </p:blipFill>
        <p:spPr bwMode="ltGray">
          <a:xfrm>
            <a:off x="6095999" y="1559863"/>
            <a:ext cx="6096001" cy="3644469"/>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9288000" cy="2462213"/>
          </a:xfrm>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3" y="3876675"/>
            <a:ext cx="9288000" cy="1930123"/>
          </a:xfrm>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9" name="Information - please remove!">
            <a:extLst>
              <a:ext uri="{FF2B5EF4-FFF2-40B4-BE49-F238E27FC236}">
                <a16:creationId xmlns:a16="http://schemas.microsoft.com/office/drawing/2014/main" id="{D2F235DA-C112-4F70-B9B9-77629C568212}"/>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2159355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in shape &quot;Xcelerator&quot;">
            <a:extLst>
              <a:ext uri="{FF2B5EF4-FFF2-40B4-BE49-F238E27FC236}">
                <a16:creationId xmlns:a16="http://schemas.microsoft.com/office/drawing/2014/main" id="{7EED59A7-288A-4334-B7F7-685300D282DC}"/>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6" r="10" b="6"/>
          <a:stretch/>
        </p:blipFill>
        <p:spPr bwMode="ltGray">
          <a:xfrm>
            <a:off x="6865364" y="885251"/>
            <a:ext cx="4921824" cy="4921824"/>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9288000" cy="2462213"/>
          </a:xfrm>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3" y="3876675"/>
            <a:ext cx="9288000" cy="1930123"/>
          </a:xfrm>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305C8C45-C19C-4796-9933-C39ACFEFADB9}"/>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5"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1597044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ustainability shape &quot;Sustainability&quot;" descr="Shape to represent “Sustainability”">
            <a:extLst>
              <a:ext uri="{FF2B5EF4-FFF2-40B4-BE49-F238E27FC236}">
                <a16:creationId xmlns:a16="http://schemas.microsoft.com/office/drawing/2014/main" id="{9BE8CE64-EB2A-4246-9B0D-B03598A2B0C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 t="-3" r="-4" b="-3"/>
          <a:stretch/>
        </p:blipFill>
        <p:spPr bwMode="ltGray">
          <a:xfrm>
            <a:off x="6613924" y="783116"/>
            <a:ext cx="4914000" cy="4913998"/>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9288000" cy="2462213"/>
          </a:xfrm>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3" y="3876675"/>
            <a:ext cx="9288000" cy="1930123"/>
          </a:xfrm>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54EBFB1-D34B-4599-90C4-29BF496B7FAD}"/>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5"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774705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11376788" cy="2462213"/>
          </a:xfrm>
        </p:spPr>
        <p:txBody>
          <a:bodyPr/>
          <a:lstStyle/>
          <a:p>
            <a:r>
              <a:rPr lang="en-US" noProof="0" dirty="0"/>
              <a:t>Headline, </a:t>
            </a:r>
            <a:r>
              <a:rPr lang="en-US" b="1" noProof="0" dirty="0"/>
              <a:t>Arial Bold</a:t>
            </a:r>
            <a:r>
              <a:rPr lang="en-US" noProof="0" dirty="0"/>
              <a:t> </a:t>
            </a:r>
            <a:br>
              <a:rPr lang="en-US" noProof="0" dirty="0"/>
            </a:br>
            <a:r>
              <a:rPr lang="en-US" noProof="0" dirty="0"/>
              <a:t>and Regular, 80 </a:t>
            </a:r>
            <a:r>
              <a:rPr lang="en-US" noProof="0" dirty="0" err="1"/>
              <a:t>pt</a:t>
            </a:r>
            <a:endParaRPr lang="en-US" noProof="0" dirty="0"/>
          </a:p>
        </p:txBody>
      </p:sp>
      <p:sp>
        <p:nvSpPr>
          <p:cNvPr id="5" name="Subtitle 4">
            <a:extLst>
              <a:ext uri="{FF2B5EF4-FFF2-40B4-BE49-F238E27FC236}">
                <a16:creationId xmlns:a16="http://schemas.microsoft.com/office/drawing/2014/main" id="{10DA9CE2-7CE2-4A65-9F27-D416B0651014}"/>
              </a:ext>
            </a:extLst>
          </p:cNvPr>
          <p:cNvSpPr>
            <a:spLocks noGrp="1"/>
          </p:cNvSpPr>
          <p:nvPr>
            <p:ph type="subTitle" idx="1"/>
          </p:nvPr>
        </p:nvSpPr>
        <p:spPr/>
        <p:txBody>
          <a:bodyPr/>
          <a:lstStyle/>
          <a:p>
            <a:r>
              <a:rPr lang="de-DE" dirty="0" err="1"/>
              <a:t>Subhead</a:t>
            </a:r>
            <a:r>
              <a:rPr lang="de-DE" dirty="0"/>
              <a:t>, Arial Regular, 32 </a:t>
            </a:r>
            <a:r>
              <a:rPr lang="de-DE" dirty="0" err="1"/>
              <a:t>pt</a:t>
            </a:r>
            <a:endParaRPr lang="de-DE"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a:t>Restricted | © Siemens 20XX | Author | Department | YYYY-MM-DD</a:t>
            </a:r>
            <a:endParaRPr lang="en-US" dirty="0"/>
          </a:p>
        </p:txBody>
      </p:sp>
      <p:pic>
        <p:nvPicPr>
          <p:cNvPr id="8" name="Main shape &quot;Combining the real and the digital&quot;" descr="Shape to represent “Transformation” and “Combining the real and digital worlds&quot;">
            <a:extLst>
              <a:ext uri="{FF2B5EF4-FFF2-40B4-BE49-F238E27FC236}">
                <a16:creationId xmlns:a16="http://schemas.microsoft.com/office/drawing/2014/main" id="{8BEC518D-DA92-4036-91E3-FEF683E42929}"/>
              </a:ext>
            </a:extLst>
          </p:cNvPr>
          <p:cNvPicPr>
            <a:picLocks noChangeAspect="1"/>
          </p:cNvPicPr>
          <p:nvPr/>
        </p:nvPicPr>
        <p:blipFill rotWithShape="1">
          <a:blip r:embed="rId2"/>
          <a:srcRect l="-2" r="10" b="232"/>
          <a:stretch/>
        </p:blipFill>
        <p:spPr bwMode="ltGray">
          <a:xfrm>
            <a:off x="10230484" y="468000"/>
            <a:ext cx="1584000" cy="783793"/>
          </a:xfrm>
          <a:prstGeom prst="rect">
            <a:avLst/>
          </a:prstGeom>
        </p:spPr>
      </p:pic>
      <p:sp>
        <p:nvSpPr>
          <p:cNvPr id="13" name="Information - please remove!">
            <a:extLst>
              <a:ext uri="{FF2B5EF4-FFF2-40B4-BE49-F238E27FC236}">
                <a16:creationId xmlns:a16="http://schemas.microsoft.com/office/drawing/2014/main" id="{AAE63792-7A79-4F10-99F0-2C3E25F3AD86}"/>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534921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3"/>
            <a:ext cx="11376000" cy="2769989"/>
          </a:xfrm>
        </p:spPr>
        <p:txBody>
          <a:bodyPr/>
          <a:lstStyle/>
          <a:p>
            <a:r>
              <a:rPr lang="en-US" noProof="0" dirty="0"/>
              <a:t>Headline, </a:t>
            </a:r>
            <a:r>
              <a:rPr lang="en-US" b="1" noProof="0" dirty="0"/>
              <a:t>Arial Bold</a:t>
            </a:r>
            <a:r>
              <a:rPr lang="en-US" noProof="0" dirty="0"/>
              <a:t> and </a:t>
            </a:r>
            <a:br>
              <a:rPr lang="en-US" noProof="0" dirty="0"/>
            </a:br>
            <a:r>
              <a:rPr lang="en-US" noProof="0" dirty="0"/>
              <a:t>Arial Regular, 60 </a:t>
            </a:r>
            <a:r>
              <a:rPr lang="en-US" noProof="0" dirty="0" err="1"/>
              <a:t>pt</a:t>
            </a:r>
            <a:r>
              <a:rPr lang="en-US" noProof="0" dirty="0"/>
              <a:t>, recommended for 3 lines</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3" y="4184453"/>
            <a:ext cx="9288000" cy="1622622"/>
          </a:xfrm>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pic>
        <p:nvPicPr>
          <p:cNvPr id="9" name="Main shape &quot;Xcelerator&quot;" descr="Shape to represent “Siemens Xcelerator”">
            <a:extLst>
              <a:ext uri="{FF2B5EF4-FFF2-40B4-BE49-F238E27FC236}">
                <a16:creationId xmlns:a16="http://schemas.microsoft.com/office/drawing/2014/main" id="{5D33AE14-30FA-489D-8362-4E059A436090}"/>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79" r="156" b="79"/>
          <a:stretch/>
        </p:blipFill>
        <p:spPr bwMode="ltGray">
          <a:xfrm>
            <a:off x="10482383" y="341828"/>
            <a:ext cx="1080202" cy="1080204"/>
          </a:xfrm>
          <a:prstGeom prst="rect">
            <a:avLst/>
          </a:prstGeom>
        </p:spPr>
      </p:pic>
      <p:sp>
        <p:nvSpPr>
          <p:cNvPr id="13" name="Information - please remove!">
            <a:extLst>
              <a:ext uri="{FF2B5EF4-FFF2-40B4-BE49-F238E27FC236}">
                <a16:creationId xmlns:a16="http://schemas.microsoft.com/office/drawing/2014/main" id="{93F027EE-244E-4A41-9C21-AFD0F28B6284}"/>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4"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645072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9288000" cy="2462213"/>
          </a:xfrm>
        </p:spPr>
        <p:txBody>
          <a:bodyPr/>
          <a:lstStyle/>
          <a:p>
            <a:r>
              <a:rPr lang="en-US" noProof="0" dirty="0"/>
              <a:t>Headline, </a:t>
            </a:r>
            <a:r>
              <a:rPr lang="en-US" b="1" noProof="0" dirty="0"/>
              <a:t>Arial Bold</a:t>
            </a:r>
            <a:r>
              <a:rPr lang="en-US" noProof="0" dirty="0"/>
              <a:t> and Arial Regular, 40 </a:t>
            </a:r>
            <a:r>
              <a:rPr lang="en-US" noProof="0" dirty="0" err="1"/>
              <a:t>pt</a:t>
            </a:r>
            <a:r>
              <a:rPr lang="en-US" noProof="0" dirty="0"/>
              <a:t>, recommended number of lines </a:t>
            </a:r>
            <a:br>
              <a:rPr lang="en-US" noProof="0" dirty="0"/>
            </a:br>
            <a:r>
              <a:rPr lang="en-US" noProof="0" dirty="0"/>
              <a:t>is 4, lorem ipsum dolor quest con</a:t>
            </a:r>
            <a:r>
              <a:rPr lang="fr-FR" noProof="0" dirty="0"/>
              <a:t>, </a:t>
            </a:r>
            <a:r>
              <a:rPr lang="fr-FR" noProof="0" dirty="0" err="1"/>
              <a:t>volut</a:t>
            </a:r>
            <a:r>
              <a:rPr lang="fr-FR" noProof="0" dirty="0"/>
              <a:t> que </a:t>
            </a:r>
            <a:r>
              <a:rPr lang="fr-FR" noProof="0" dirty="0" err="1"/>
              <a:t>damus</a:t>
            </a:r>
            <a:r>
              <a:rPr lang="fr-FR" noProof="0" dirty="0"/>
              <a:t> ex </a:t>
            </a:r>
            <a:r>
              <a:rPr lang="fr-FR" noProof="0" dirty="0" err="1"/>
              <a:t>experum</a:t>
            </a:r>
            <a:r>
              <a:rPr lang="fr-FR" noProof="0" dirty="0"/>
              <a:t> nus</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3" y="3876675"/>
            <a:ext cx="9288000" cy="1930123"/>
          </a:xfrm>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pic>
        <p:nvPicPr>
          <p:cNvPr id="7" name="Sustainability shape &quot;Sustainability&quot;" descr="Shape to represent “Sustainability”">
            <a:extLst>
              <a:ext uri="{FF2B5EF4-FFF2-40B4-BE49-F238E27FC236}">
                <a16:creationId xmlns:a16="http://schemas.microsoft.com/office/drawing/2014/main" id="{91413D34-3F02-4A6A-BD96-EDA39380756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 t="64" r="125" b="64"/>
          <a:stretch/>
        </p:blipFill>
        <p:spPr bwMode="ltGray">
          <a:xfrm>
            <a:off x="10446484" y="360000"/>
            <a:ext cx="1152000" cy="1152000"/>
          </a:xfrm>
          <a:prstGeom prst="rect">
            <a:avLst/>
          </a:prstGeom>
        </p:spPr>
      </p:pic>
      <p:sp>
        <p:nvSpPr>
          <p:cNvPr id="10" name="Information - please remove!">
            <a:extLst>
              <a:ext uri="{FF2B5EF4-FFF2-40B4-BE49-F238E27FC236}">
                <a16:creationId xmlns:a16="http://schemas.microsoft.com/office/drawing/2014/main" id="{24CE4DDB-2E1F-4A13-BBF2-55DA73E3A82A}"/>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4"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2563079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9" name="Information - please remove!">
            <a:extLst>
              <a:ext uri="{FF2B5EF4-FFF2-40B4-BE49-F238E27FC236}">
                <a16:creationId xmlns:a16="http://schemas.microsoft.com/office/drawing/2014/main" id="{680DDEAE-1FDC-48F5-833E-9F07CC4CEF90}"/>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1158257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9" name="Information - please remove!">
            <a:extLst>
              <a:ext uri="{FF2B5EF4-FFF2-40B4-BE49-F238E27FC236}">
                <a16:creationId xmlns:a16="http://schemas.microsoft.com/office/drawing/2014/main" id="{680DDEAE-1FDC-48F5-833E-9F07CC4CEF90}"/>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131160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9" name="Information - please remove!">
            <a:extLst>
              <a:ext uri="{FF2B5EF4-FFF2-40B4-BE49-F238E27FC236}">
                <a16:creationId xmlns:a16="http://schemas.microsoft.com/office/drawing/2014/main" id="{680DDEAE-1FDC-48F5-833E-9F07CC4CEF90}"/>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tx1"/>
                </a:solidFill>
                <a:latin typeface="+mn-lt"/>
              </a:rPr>
              <a:t>Please note: </a:t>
            </a:r>
            <a:br>
              <a:rPr lang="en-US" sz="1200" b="1" dirty="0">
                <a:solidFill>
                  <a:schemeClr val="tx1"/>
                </a:solidFill>
                <a:latin typeface="+mn-lt"/>
              </a:rPr>
            </a:br>
            <a:r>
              <a:rPr lang="en-US" sz="1200" dirty="0">
                <a:solidFill>
                  <a:schemeClr val="tx1"/>
                </a:solidFill>
                <a:latin typeface="+mn-lt"/>
              </a:rPr>
              <a:t>This shape represents </a:t>
            </a:r>
            <a:br>
              <a:rPr lang="en-US" sz="1200" dirty="0">
                <a:solidFill>
                  <a:schemeClr val="tx1"/>
                </a:solidFill>
                <a:latin typeface="+mn-lt"/>
              </a:rPr>
            </a:br>
            <a:r>
              <a:rPr lang="en-US" sz="1200" b="1" dirty="0">
                <a:solidFill>
                  <a:schemeClr val="tx1"/>
                </a:solidFill>
                <a:latin typeface="+mn-lt"/>
              </a:rPr>
              <a:t>“Transformation”</a:t>
            </a:r>
            <a:r>
              <a:rPr lang="en-US" sz="1200" dirty="0">
                <a:solidFill>
                  <a:schemeClr val="tx1"/>
                </a:solidFill>
                <a:latin typeface="+mn-lt"/>
              </a:rPr>
              <a:t> and</a:t>
            </a:r>
            <a:br>
              <a:rPr lang="en-US" sz="1200" dirty="0">
                <a:solidFill>
                  <a:schemeClr val="tx1"/>
                </a:solidFill>
                <a:latin typeface="+mn-lt"/>
              </a:rPr>
            </a:br>
            <a:r>
              <a:rPr lang="en-US" sz="1200" b="1" dirty="0">
                <a:solidFill>
                  <a:schemeClr val="tx1"/>
                </a:solidFill>
                <a:latin typeface="+mn-lt"/>
              </a:rPr>
              <a:t>“Combining the real and </a:t>
            </a:r>
            <a:br>
              <a:rPr lang="en-US" sz="1200" b="1" dirty="0">
                <a:solidFill>
                  <a:schemeClr val="tx1"/>
                </a:solidFill>
                <a:latin typeface="+mn-lt"/>
              </a:rPr>
            </a:br>
            <a:r>
              <a:rPr lang="en-US" sz="1200" b="1" dirty="0">
                <a:solidFill>
                  <a:schemeClr val="tx1"/>
                </a:solidFill>
                <a:latin typeface="+mn-lt"/>
              </a:rPr>
              <a:t>digital worlds”</a:t>
            </a:r>
            <a:r>
              <a:rPr lang="en-US" sz="1200" dirty="0">
                <a:solidFill>
                  <a:schemeClr val="tx1"/>
                </a:solidFill>
                <a:latin typeface="+mn-lt"/>
              </a:rPr>
              <a:t>.</a:t>
            </a:r>
          </a:p>
          <a:p>
            <a:pPr algn="ctr">
              <a:lnSpc>
                <a:spcPct val="110000"/>
              </a:lnSpc>
              <a:spcBef>
                <a:spcPct val="0"/>
              </a:spcBef>
              <a:spcAft>
                <a:spcPts val="600"/>
              </a:spcAft>
            </a:pPr>
            <a:r>
              <a:rPr lang="en-US" sz="1200" dirty="0">
                <a:solidFill>
                  <a:schemeClr val="tx1"/>
                </a:solidFill>
                <a:latin typeface="+mn-lt"/>
              </a:rPr>
              <a:t>Find further shapes that </a:t>
            </a:r>
            <a:br>
              <a:rPr lang="en-US" sz="1200" dirty="0">
                <a:solidFill>
                  <a:schemeClr val="tx1"/>
                </a:solidFill>
                <a:latin typeface="+mn-lt"/>
              </a:rPr>
            </a:br>
            <a:r>
              <a:rPr lang="en-US" sz="1200" dirty="0">
                <a:solidFill>
                  <a:schemeClr val="tx1"/>
                </a:solidFill>
                <a:latin typeface="+mn-lt"/>
              </a:rPr>
              <a:t>better match the topic of </a:t>
            </a:r>
            <a:br>
              <a:rPr lang="en-US" sz="1200" dirty="0">
                <a:solidFill>
                  <a:schemeClr val="tx1"/>
                </a:solidFill>
                <a:latin typeface="+mn-lt"/>
              </a:rPr>
            </a:br>
            <a:r>
              <a:rPr lang="en-US" sz="1200" dirty="0">
                <a:solidFill>
                  <a:schemeClr val="tx1"/>
                </a:solidFill>
                <a:latin typeface="+mn-lt"/>
              </a:rPr>
              <a:t>your presentation </a:t>
            </a:r>
            <a:r>
              <a:rPr lang="en-US" sz="1200" dirty="0">
                <a:solidFill>
                  <a:schemeClr val="tx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tx1"/>
                </a:solidFill>
                <a:latin typeface="+mn-lt"/>
              </a:rPr>
              <a:t>.</a:t>
            </a:r>
            <a:br>
              <a:rPr lang="en-US" sz="1200" dirty="0">
                <a:solidFill>
                  <a:schemeClr val="tx1"/>
                </a:solidFill>
                <a:latin typeface="+mn-lt"/>
              </a:rPr>
            </a:br>
            <a:endParaRPr lang="en-US" sz="1200" dirty="0">
              <a:solidFill>
                <a:schemeClr val="tx1"/>
              </a:solidFill>
              <a:latin typeface="+mn-lt"/>
            </a:endParaRPr>
          </a:p>
        </p:txBody>
      </p:sp>
    </p:spTree>
    <p:extLst>
      <p:ext uri="{BB962C8B-B14F-4D97-AF65-F5344CB8AC3E}">
        <p14:creationId xmlns:p14="http://schemas.microsoft.com/office/powerpoint/2010/main" val="1739704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9DA0B99-E9E0-4947-97A0-01AA7117440A}"/>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13436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1163" y="1414661"/>
            <a:ext cx="11376025" cy="2769989"/>
          </a:xfrm>
        </p:spPr>
        <p:txBody>
          <a:bodyPr/>
          <a:lstStyle/>
          <a:p>
            <a:r>
              <a:rPr lang="en-US" noProof="0" dirty="0"/>
              <a:t>Headline, </a:t>
            </a:r>
            <a:r>
              <a:rPr lang="en-US" b="1" noProof="0" dirty="0">
                <a:solidFill>
                  <a:srgbClr val="00C1B6"/>
                </a:solidFill>
              </a:rPr>
              <a:t>Arial Bold and Light Petrol </a:t>
            </a:r>
            <a:r>
              <a:rPr lang="en-US" noProof="0" dirty="0"/>
              <a:t>and also Arial Regular, </a:t>
            </a:r>
            <a:br>
              <a:rPr lang="en-US" noProof="0" dirty="0"/>
            </a:br>
            <a:r>
              <a:rPr lang="en-US" noProof="0" dirty="0"/>
              <a:t>60 </a:t>
            </a:r>
            <a:r>
              <a:rPr lang="en-US" noProof="0" dirty="0" err="1"/>
              <a:t>pt</a:t>
            </a:r>
            <a:r>
              <a:rPr lang="en-US" noProof="0" dirty="0"/>
              <a:t>, recommended for 3 lines</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3" y="4184453"/>
            <a:ext cx="9288000" cy="1622622"/>
          </a:xfrm>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Tree>
    <p:extLst>
      <p:ext uri="{BB962C8B-B14F-4D97-AF65-F5344CB8AC3E}">
        <p14:creationId xmlns:p14="http://schemas.microsoft.com/office/powerpoint/2010/main" val="3405580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9DA0B99-E9E0-4947-97A0-01AA7117440A}"/>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437598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9DA0B99-E9E0-4947-97A0-01AA7117440A}"/>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596689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11376788" cy="2462213"/>
          </a:xfrm>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2" y="3876677"/>
            <a:ext cx="9286875" cy="1930398"/>
          </a:xfrm>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72A39A92-40CA-4731-97E1-E6C3C6588A65}"/>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949757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72A39A92-40CA-4731-97E1-E6C3C6588A65}"/>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583441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72A39A92-40CA-4731-97E1-E6C3C6588A65}"/>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606376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8" name="Information - please remove!">
            <a:extLst>
              <a:ext uri="{FF2B5EF4-FFF2-40B4-BE49-F238E27FC236}">
                <a16:creationId xmlns:a16="http://schemas.microsoft.com/office/drawing/2014/main" id="{E9B94CFB-E07C-44AD-9ACE-797EE55BCD78}"/>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4293865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8" name="Information - please remove!">
            <a:extLst>
              <a:ext uri="{FF2B5EF4-FFF2-40B4-BE49-F238E27FC236}">
                <a16:creationId xmlns:a16="http://schemas.microsoft.com/office/drawing/2014/main" id="{E9B94CFB-E07C-44AD-9ACE-797EE55BCD78}"/>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2210034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8" name="Information - please remove!">
            <a:extLst>
              <a:ext uri="{FF2B5EF4-FFF2-40B4-BE49-F238E27FC236}">
                <a16:creationId xmlns:a16="http://schemas.microsoft.com/office/drawing/2014/main" id="{E9B94CFB-E07C-44AD-9ACE-797EE55BCD78}"/>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tx1"/>
                </a:solidFill>
                <a:latin typeface="+mn-lt"/>
              </a:rPr>
              <a:t>Please note: </a:t>
            </a:r>
            <a:br>
              <a:rPr lang="en-US" sz="1200" b="1" dirty="0">
                <a:solidFill>
                  <a:schemeClr val="tx1"/>
                </a:solidFill>
                <a:latin typeface="+mn-lt"/>
              </a:rPr>
            </a:br>
            <a:r>
              <a:rPr lang="en-US" sz="1200" dirty="0">
                <a:solidFill>
                  <a:schemeClr val="tx1"/>
                </a:solidFill>
                <a:latin typeface="+mn-lt"/>
              </a:rPr>
              <a:t>This shape represents </a:t>
            </a:r>
            <a:br>
              <a:rPr lang="en-US" sz="1200" dirty="0">
                <a:solidFill>
                  <a:schemeClr val="tx1"/>
                </a:solidFill>
                <a:latin typeface="+mn-lt"/>
              </a:rPr>
            </a:br>
            <a:r>
              <a:rPr lang="en-US" sz="1200" b="1" dirty="0">
                <a:solidFill>
                  <a:schemeClr val="tx1"/>
                </a:solidFill>
                <a:latin typeface="+mn-lt"/>
              </a:rPr>
              <a:t>“Transformation”</a:t>
            </a:r>
            <a:r>
              <a:rPr lang="en-US" sz="1200" dirty="0">
                <a:solidFill>
                  <a:schemeClr val="tx1"/>
                </a:solidFill>
                <a:latin typeface="+mn-lt"/>
              </a:rPr>
              <a:t> and</a:t>
            </a:r>
            <a:br>
              <a:rPr lang="en-US" sz="1200" dirty="0">
                <a:solidFill>
                  <a:schemeClr val="tx1"/>
                </a:solidFill>
                <a:latin typeface="+mn-lt"/>
              </a:rPr>
            </a:br>
            <a:r>
              <a:rPr lang="en-US" sz="1200" b="1" dirty="0">
                <a:solidFill>
                  <a:schemeClr val="tx1"/>
                </a:solidFill>
                <a:latin typeface="+mn-lt"/>
              </a:rPr>
              <a:t>“Combining the real and </a:t>
            </a:r>
            <a:br>
              <a:rPr lang="en-US" sz="1200" b="1" dirty="0">
                <a:solidFill>
                  <a:schemeClr val="tx1"/>
                </a:solidFill>
                <a:latin typeface="+mn-lt"/>
              </a:rPr>
            </a:br>
            <a:r>
              <a:rPr lang="en-US" sz="1200" b="1" dirty="0">
                <a:solidFill>
                  <a:schemeClr val="tx1"/>
                </a:solidFill>
                <a:latin typeface="+mn-lt"/>
              </a:rPr>
              <a:t>digital worlds”</a:t>
            </a:r>
            <a:r>
              <a:rPr lang="en-US" sz="1200" dirty="0">
                <a:solidFill>
                  <a:schemeClr val="tx1"/>
                </a:solidFill>
                <a:latin typeface="+mn-lt"/>
              </a:rPr>
              <a:t>.</a:t>
            </a:r>
          </a:p>
          <a:p>
            <a:pPr algn="ctr">
              <a:lnSpc>
                <a:spcPct val="110000"/>
              </a:lnSpc>
              <a:spcBef>
                <a:spcPct val="0"/>
              </a:spcBef>
              <a:spcAft>
                <a:spcPts val="600"/>
              </a:spcAft>
            </a:pPr>
            <a:r>
              <a:rPr lang="en-US" sz="1200" dirty="0">
                <a:solidFill>
                  <a:schemeClr val="tx1"/>
                </a:solidFill>
                <a:latin typeface="+mn-lt"/>
              </a:rPr>
              <a:t>Find further shapes that </a:t>
            </a:r>
            <a:br>
              <a:rPr lang="en-US" sz="1200" dirty="0">
                <a:solidFill>
                  <a:schemeClr val="tx1"/>
                </a:solidFill>
                <a:latin typeface="+mn-lt"/>
              </a:rPr>
            </a:br>
            <a:r>
              <a:rPr lang="en-US" sz="1200" dirty="0">
                <a:solidFill>
                  <a:schemeClr val="tx1"/>
                </a:solidFill>
                <a:latin typeface="+mn-lt"/>
              </a:rPr>
              <a:t>better match the topic of </a:t>
            </a:r>
            <a:br>
              <a:rPr lang="en-US" sz="1200" dirty="0">
                <a:solidFill>
                  <a:schemeClr val="tx1"/>
                </a:solidFill>
                <a:latin typeface="+mn-lt"/>
              </a:rPr>
            </a:br>
            <a:r>
              <a:rPr lang="en-US" sz="1200" dirty="0">
                <a:solidFill>
                  <a:schemeClr val="tx1"/>
                </a:solidFill>
                <a:latin typeface="+mn-lt"/>
              </a:rPr>
              <a:t>your presentation </a:t>
            </a:r>
            <a:r>
              <a:rPr lang="en-US" sz="1200" dirty="0">
                <a:solidFill>
                  <a:schemeClr val="tx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tx1"/>
                </a:solidFill>
                <a:latin typeface="+mn-lt"/>
              </a:rPr>
              <a:t>.</a:t>
            </a:r>
            <a:br>
              <a:rPr lang="en-US" sz="1200" dirty="0">
                <a:solidFill>
                  <a:schemeClr val="tx1"/>
                </a:solidFill>
                <a:latin typeface="+mn-lt"/>
              </a:rPr>
            </a:br>
            <a:endParaRPr lang="en-US" sz="1200" dirty="0">
              <a:solidFill>
                <a:schemeClr val="tx1"/>
              </a:solidFill>
              <a:latin typeface="+mn-lt"/>
            </a:endParaRPr>
          </a:p>
        </p:txBody>
      </p:sp>
    </p:spTree>
    <p:extLst>
      <p:ext uri="{BB962C8B-B14F-4D97-AF65-F5344CB8AC3E}">
        <p14:creationId xmlns:p14="http://schemas.microsoft.com/office/powerpoint/2010/main" val="3793697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3"/>
            <a:ext cx="11376000" cy="2769989"/>
          </a:xfrm>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B9F6E6BB-C66F-4710-A0C4-36D3A4E5591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2158306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B9F6E6BB-C66F-4710-A0C4-36D3A4E5591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506873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1163" y="1414463"/>
            <a:ext cx="9286875" cy="2462213"/>
          </a:xfrm>
        </p:spPr>
        <p:txBody>
          <a:bodyPr/>
          <a:lstStyle/>
          <a:p>
            <a:r>
              <a:rPr lang="en-US" noProof="0" dirty="0"/>
              <a:t>Headline, </a:t>
            </a:r>
            <a:r>
              <a:rPr lang="en-US" b="1" noProof="0" dirty="0">
                <a:solidFill>
                  <a:srgbClr val="00C1B6"/>
                </a:solidFill>
              </a:rPr>
              <a:t>Arial Bold and Light Petrol </a:t>
            </a:r>
            <a:r>
              <a:rPr lang="en-US" noProof="0" dirty="0"/>
              <a:t>and also Arial Regular, 40 </a:t>
            </a:r>
            <a:r>
              <a:rPr lang="en-US" noProof="0" dirty="0" err="1"/>
              <a:t>pt</a:t>
            </a:r>
            <a:r>
              <a:rPr lang="en-US" noProof="0" dirty="0"/>
              <a:t>, recommended number of lines is 4, lorem ipsum dolor quest con</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3" y="3876675"/>
            <a:ext cx="9288000" cy="1930123"/>
          </a:xfrm>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Tree>
    <p:extLst>
      <p:ext uri="{BB962C8B-B14F-4D97-AF65-F5344CB8AC3E}">
        <p14:creationId xmlns:p14="http://schemas.microsoft.com/office/powerpoint/2010/main" val="2476248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B9F6E6BB-C66F-4710-A0C4-36D3A4E5591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303167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6F9F7DB2-BEF9-476D-830C-D2E1426F185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29703699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6F9F7DB2-BEF9-476D-830C-D2E1426F185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729370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6F9F7DB2-BEF9-476D-830C-D2E1426F185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1427142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5"/>
            <a:ext cx="9288000" cy="2462213"/>
          </a:xfrm>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0AB19C5C-72B9-4825-A5C7-B1E5619687DD}"/>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180594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0AB19C5C-72B9-4825-A5C7-B1E5619687DD}"/>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1890738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9288000" cy="2462213"/>
          </a:xfrm>
        </p:spPr>
        <p:txBody>
          <a:bodyPr/>
          <a:lstStyle/>
          <a:p>
            <a:r>
              <a:rPr lang="en-US" noProof="0" dirty="0"/>
              <a:t>Headline, Arial Bold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1" name="Subtitle 10">
            <a:extLst>
              <a:ext uri="{FF2B5EF4-FFF2-40B4-BE49-F238E27FC236}">
                <a16:creationId xmlns:a16="http://schemas.microsoft.com/office/drawing/2014/main" id="{702BEA7F-3EB8-4DAB-A6C8-AE59ED8E5399}"/>
              </a:ext>
            </a:extLst>
          </p:cNvPr>
          <p:cNvSpPr>
            <a:spLocks noGrp="1"/>
          </p:cNvSpPr>
          <p:nvPr>
            <p:ph type="subTitle" idx="1"/>
          </p:nvPr>
        </p:nvSpPr>
        <p:spPr/>
        <p:txBody>
          <a:bodyPr/>
          <a:lstStyle/>
          <a:p>
            <a:r>
              <a:rPr lang="de-DE" dirty="0" err="1"/>
              <a:t>Subhead</a:t>
            </a:r>
            <a:r>
              <a:rPr lang="de-DE" dirty="0"/>
              <a:t>, Arial Regular, 16 </a:t>
            </a:r>
            <a:r>
              <a:rPr lang="de-DE" dirty="0" err="1"/>
              <a:t>pt</a:t>
            </a:r>
            <a:endParaRPr lang="de-DE"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0AB19C5C-72B9-4825-A5C7-B1E5619687DD}"/>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tx1"/>
                </a:solidFill>
                <a:latin typeface="+mn-lt"/>
              </a:rPr>
              <a:t>Please note: </a:t>
            </a:r>
            <a:br>
              <a:rPr lang="en-US" sz="1200" b="1" dirty="0">
                <a:solidFill>
                  <a:schemeClr val="tx1"/>
                </a:solidFill>
                <a:latin typeface="+mn-lt"/>
              </a:rPr>
            </a:br>
            <a:r>
              <a:rPr lang="en-US" sz="1200" dirty="0">
                <a:solidFill>
                  <a:schemeClr val="tx1"/>
                </a:solidFill>
                <a:latin typeface="+mn-lt"/>
              </a:rPr>
              <a:t>This shape represents </a:t>
            </a:r>
            <a:br>
              <a:rPr lang="en-US" sz="1200" dirty="0">
                <a:solidFill>
                  <a:schemeClr val="tx1"/>
                </a:solidFill>
                <a:latin typeface="+mn-lt"/>
              </a:rPr>
            </a:br>
            <a:r>
              <a:rPr lang="en-US" sz="1200" b="1" dirty="0">
                <a:solidFill>
                  <a:schemeClr val="tx1"/>
                </a:solidFill>
                <a:latin typeface="+mn-lt"/>
              </a:rPr>
              <a:t>“Transformation”</a:t>
            </a:r>
            <a:r>
              <a:rPr lang="en-US" sz="1200" dirty="0">
                <a:solidFill>
                  <a:schemeClr val="tx1"/>
                </a:solidFill>
                <a:latin typeface="+mn-lt"/>
              </a:rPr>
              <a:t> and</a:t>
            </a:r>
            <a:br>
              <a:rPr lang="en-US" sz="1200" dirty="0">
                <a:solidFill>
                  <a:schemeClr val="tx1"/>
                </a:solidFill>
                <a:latin typeface="+mn-lt"/>
              </a:rPr>
            </a:br>
            <a:r>
              <a:rPr lang="en-US" sz="1200" b="1" dirty="0">
                <a:solidFill>
                  <a:schemeClr val="tx1"/>
                </a:solidFill>
                <a:latin typeface="+mn-lt"/>
              </a:rPr>
              <a:t>“Combining the real and </a:t>
            </a:r>
            <a:br>
              <a:rPr lang="en-US" sz="1200" b="1" dirty="0">
                <a:solidFill>
                  <a:schemeClr val="tx1"/>
                </a:solidFill>
                <a:latin typeface="+mn-lt"/>
              </a:rPr>
            </a:br>
            <a:r>
              <a:rPr lang="en-US" sz="1200" b="1" dirty="0">
                <a:solidFill>
                  <a:schemeClr val="tx1"/>
                </a:solidFill>
                <a:latin typeface="+mn-lt"/>
              </a:rPr>
              <a:t>digital worlds”</a:t>
            </a:r>
            <a:r>
              <a:rPr lang="en-US" sz="1200" dirty="0">
                <a:solidFill>
                  <a:schemeClr val="tx1"/>
                </a:solidFill>
                <a:latin typeface="+mn-lt"/>
              </a:rPr>
              <a:t>.</a:t>
            </a:r>
          </a:p>
          <a:p>
            <a:pPr algn="ctr">
              <a:lnSpc>
                <a:spcPct val="110000"/>
              </a:lnSpc>
              <a:spcBef>
                <a:spcPct val="0"/>
              </a:spcBef>
              <a:spcAft>
                <a:spcPts val="600"/>
              </a:spcAft>
            </a:pPr>
            <a:r>
              <a:rPr lang="en-US" sz="1200" dirty="0">
                <a:solidFill>
                  <a:schemeClr val="tx1"/>
                </a:solidFill>
                <a:latin typeface="+mn-lt"/>
              </a:rPr>
              <a:t>Find further shapes that </a:t>
            </a:r>
            <a:br>
              <a:rPr lang="en-US" sz="1200" dirty="0">
                <a:solidFill>
                  <a:schemeClr val="tx1"/>
                </a:solidFill>
                <a:latin typeface="+mn-lt"/>
              </a:rPr>
            </a:br>
            <a:r>
              <a:rPr lang="en-US" sz="1200" dirty="0">
                <a:solidFill>
                  <a:schemeClr val="tx1"/>
                </a:solidFill>
                <a:latin typeface="+mn-lt"/>
              </a:rPr>
              <a:t>better match the topic of </a:t>
            </a:r>
            <a:br>
              <a:rPr lang="en-US" sz="1200" dirty="0">
                <a:solidFill>
                  <a:schemeClr val="tx1"/>
                </a:solidFill>
                <a:latin typeface="+mn-lt"/>
              </a:rPr>
            </a:br>
            <a:r>
              <a:rPr lang="en-US" sz="1200" dirty="0">
                <a:solidFill>
                  <a:schemeClr val="tx1"/>
                </a:solidFill>
                <a:latin typeface="+mn-lt"/>
              </a:rPr>
              <a:t>your presentation </a:t>
            </a:r>
            <a:r>
              <a:rPr lang="en-US" sz="1200" dirty="0">
                <a:solidFill>
                  <a:schemeClr val="tx1"/>
                </a:solidFill>
                <a:latin typeface="+mn-lt"/>
                <a:hlinkClick r:id="rId2" tooltip="Click here for more thematic shapes ...">
                  <a:extLst>
                    <a:ext uri="{A12FA001-AC4F-418D-AE19-62706E023703}">
                      <ahyp:hlinkClr xmlns:ahyp="http://schemas.microsoft.com/office/drawing/2018/hyperlinkcolor" val="tx"/>
                    </a:ext>
                  </a:extLst>
                </a:hlinkClick>
              </a:rPr>
              <a:t>here</a:t>
            </a:r>
            <a:r>
              <a:rPr lang="en-US" sz="1200" dirty="0">
                <a:solidFill>
                  <a:schemeClr val="tx1"/>
                </a:solidFill>
                <a:latin typeface="+mn-lt"/>
              </a:rPr>
              <a:t>.</a:t>
            </a:r>
            <a:br>
              <a:rPr lang="en-US" sz="1200" dirty="0">
                <a:solidFill>
                  <a:schemeClr val="tx1"/>
                </a:solidFill>
                <a:latin typeface="+mn-lt"/>
              </a:rPr>
            </a:br>
            <a:endParaRPr lang="en-US" sz="1200" dirty="0">
              <a:solidFill>
                <a:schemeClr val="tx1"/>
              </a:solidFill>
              <a:latin typeface="+mn-lt"/>
            </a:endParaRPr>
          </a:p>
        </p:txBody>
      </p:sp>
    </p:spTree>
    <p:extLst>
      <p:ext uri="{BB962C8B-B14F-4D97-AF65-F5344CB8AC3E}">
        <p14:creationId xmlns:p14="http://schemas.microsoft.com/office/powerpoint/2010/main" val="3787277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44AF307A-6364-44A6-B930-9430CFC9708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739058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44AF307A-6364-44A6-B930-9430CFC9708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4108710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44AF307A-6364-44A6-B930-9430CFC9708E}"/>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737531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ain shape &quot;Combining the real and the digital&quot;">
            <a:extLst>
              <a:ext uri="{FF2B5EF4-FFF2-40B4-BE49-F238E27FC236}">
                <a16:creationId xmlns:a16="http://schemas.microsoft.com/office/drawing/2014/main" id="{14758C06-787C-4037-82E5-3980DDBBDF94}"/>
              </a:ext>
              <a:ext uri="{C183D7F6-B498-43B3-948B-1728B52AA6E4}">
                <adec:decorative xmlns:adec="http://schemas.microsoft.com/office/drawing/2017/decorative" val="1"/>
              </a:ext>
            </a:extLst>
          </p:cNvPr>
          <p:cNvPicPr>
            <a:picLocks noChangeAspect="1"/>
          </p:cNvPicPr>
          <p:nvPr/>
        </p:nvPicPr>
        <p:blipFill rotWithShape="1">
          <a:blip r:embed="rId2"/>
          <a:srcRect t="-8" r="17036" b="-8"/>
          <a:stretch/>
        </p:blipFill>
        <p:spPr bwMode="ltGray">
          <a:xfrm>
            <a:off x="6095999" y="1559863"/>
            <a:ext cx="6096001" cy="3644469"/>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11376788" cy="2462213"/>
          </a:xfrm>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2" y="3876677"/>
            <a:ext cx="9286875" cy="1930398"/>
          </a:xfrm>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a:t>Restricted | © Siemens 20XX | Author | Department | YYYY-MM-DD</a:t>
            </a:r>
            <a:endParaRPr lang="en-US" dirty="0"/>
          </a:p>
        </p:txBody>
      </p:sp>
      <p:sp>
        <p:nvSpPr>
          <p:cNvPr id="11" name="Information - please remove!">
            <a:extLst>
              <a:ext uri="{FF2B5EF4-FFF2-40B4-BE49-F238E27FC236}">
                <a16:creationId xmlns:a16="http://schemas.microsoft.com/office/drawing/2014/main" id="{197F8C85-69A4-4D8B-A338-7FB676800284}"/>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2555914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146AAF6-C898-4B5C-9E98-241A806E1C81}"/>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453528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146AAF6-C898-4B5C-9E98-241A806E1C81}"/>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762513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p:txBody>
          <a:bodyPr/>
          <a:lstStyle/>
          <a:p>
            <a:r>
              <a:rPr lang="en-US" noProof="0" dirty="0"/>
              <a:t>Headline, </a:t>
            </a:r>
            <a:r>
              <a:rPr lang="en-US" b="1" noProof="0" dirty="0"/>
              <a:t>Arial Bold</a:t>
            </a:r>
            <a:r>
              <a:rPr lang="en-US" noProof="0" dirty="0"/>
              <a:t> </a:t>
            </a:r>
            <a:br>
              <a:rPr lang="en-US" noProof="0" dirty="0"/>
            </a:br>
            <a:r>
              <a:rPr lang="en-US" noProof="0" dirty="0"/>
              <a:t>and Arial Regular, 40 </a:t>
            </a:r>
            <a:r>
              <a:rPr lang="en-US" noProof="0" dirty="0" err="1"/>
              <a:t>pt</a:t>
            </a:r>
            <a:r>
              <a:rPr lang="en-US" noProof="0" dirty="0"/>
              <a:t>, </a:t>
            </a:r>
            <a:br>
              <a:rPr lang="en-US" noProof="0" dirty="0"/>
            </a:br>
            <a:r>
              <a:rPr lang="en-US" noProof="0" dirty="0"/>
              <a:t>recommended number </a:t>
            </a:r>
            <a:br>
              <a:rPr lang="en-US" noProof="0" dirty="0"/>
            </a:br>
            <a:r>
              <a:rPr lang="en-US" noProof="0" dirty="0"/>
              <a:t>of lines is 4</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pPr lvl="1"/>
            <a:r>
              <a:rPr lang="en-US" noProof="0" dirty="0"/>
              <a:t>Subhead, Arial Regular, 16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146AAF6-C898-4B5C-9E98-241A806E1C81}"/>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3"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3324400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477328"/>
          </a:xfrm>
        </p:spPr>
        <p:txBody>
          <a:bodyPr/>
          <a:lstStyle/>
          <a:p>
            <a:r>
              <a:rPr lang="en-US" noProof="0" dirty="0"/>
              <a:t>Title chart, </a:t>
            </a:r>
            <a:r>
              <a:rPr lang="en-US" b="1" noProof="0" dirty="0">
                <a:solidFill>
                  <a:srgbClr val="00C1B6"/>
                </a:solidFill>
              </a:rPr>
              <a:t>optional highlight in Arial and Light Petrol,</a:t>
            </a:r>
            <a:r>
              <a:rPr lang="en-US" b="1" noProof="0" dirty="0">
                <a:solidFill>
                  <a:schemeClr val="accent1"/>
                </a:solidFill>
              </a:rPr>
              <a:t> </a:t>
            </a:r>
            <a:r>
              <a:rPr lang="en-US" noProof="0" dirty="0"/>
              <a:t>48 </a:t>
            </a:r>
            <a:r>
              <a:rPr lang="en-US" noProof="0" dirty="0" err="1"/>
              <a:t>pt</a:t>
            </a:r>
            <a:endParaRPr lang="en-US" noProof="0" dirty="0"/>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256000"/>
            <a:ext cx="9288000" cy="911438"/>
          </a:xfrm>
        </p:spPr>
        <p:txBody>
          <a:bodyPr/>
          <a:lstStyle/>
          <a:p>
            <a:r>
              <a:rPr lang="en-US" noProof="0" dirty="0"/>
              <a:t>Subhead, Arial Regular, 18 </a:t>
            </a:r>
            <a:r>
              <a:rPr lang="en-US" noProof="0" dirty="0" err="1"/>
              <a:t>pt</a:t>
            </a:r>
            <a:endParaRPr lang="en-US" noProof="0" dirty="0"/>
          </a:p>
        </p:txBody>
      </p:sp>
      <p:pic>
        <p:nvPicPr>
          <p:cNvPr id="9" name="Sample image" descr="Woman with long hair looking busy at her cell phone">
            <a:extLst>
              <a:ext uri="{FF2B5EF4-FFF2-40B4-BE49-F238E27FC236}">
                <a16:creationId xmlns:a16="http://schemas.microsoft.com/office/drawing/2014/main" id="{6D0BA59F-00D8-498B-9E95-D8E9574051B1}"/>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t="31" b="31"/>
          <a:stretch/>
        </p:blipFill>
        <p:spPr>
          <a:xfrm>
            <a:off x="0" y="0"/>
            <a:ext cx="12192000" cy="3502025"/>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a:t>Restricted | © Siemens 20XX | Author | Department | YYYY-MM-DD</a:t>
            </a:r>
            <a:endParaRPr lang="en-US" dirty="0"/>
          </a:p>
        </p:txBody>
      </p:sp>
      <p:sp>
        <p:nvSpPr>
          <p:cNvPr id="7" name="Information - please remove!">
            <a:extLst>
              <a:ext uri="{FF2B5EF4-FFF2-40B4-BE49-F238E27FC236}">
                <a16:creationId xmlns:a16="http://schemas.microsoft.com/office/drawing/2014/main" id="{05C4E4C3-CB08-4085-B570-558FBC89F3FC}"/>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latin typeface="+mn-lt"/>
              </a:rPr>
              <a:t>Please note:</a:t>
            </a:r>
            <a:br>
              <a:rPr lang="en-US" sz="1200" b="1" dirty="0">
                <a:solidFill>
                  <a:schemeClr val="bg1"/>
                </a:solidFill>
                <a:latin typeface="+mn-lt"/>
              </a:rPr>
            </a:br>
            <a:r>
              <a:rPr lang="en-US" sz="1200" dirty="0">
                <a:solidFill>
                  <a:schemeClr val="bg1"/>
                </a:solidFill>
                <a:latin typeface="+mn-lt"/>
              </a:rPr>
              <a:t>The image is a </a:t>
            </a:r>
            <a:br>
              <a:rPr lang="en-US" sz="1200" dirty="0">
                <a:solidFill>
                  <a:schemeClr val="bg1"/>
                </a:solidFill>
                <a:latin typeface="+mn-lt"/>
              </a:rPr>
            </a:br>
            <a:r>
              <a:rPr lang="en-US" sz="1200" dirty="0">
                <a:solidFill>
                  <a:schemeClr val="bg1"/>
                </a:solidFill>
                <a:latin typeface="+mn-lt"/>
              </a:rPr>
              <a:t>placeholder and </a:t>
            </a:r>
            <a:br>
              <a:rPr lang="en-US" sz="1200" dirty="0">
                <a:solidFill>
                  <a:schemeClr val="bg1"/>
                </a:solidFill>
                <a:latin typeface="+mn-lt"/>
              </a:rPr>
            </a:br>
            <a:r>
              <a:rPr lang="en-US" sz="1200" dirty="0">
                <a:solidFill>
                  <a:schemeClr val="bg1"/>
                </a:solidFill>
                <a:latin typeface="+mn-lt"/>
              </a:rPr>
              <a:t>should be </a:t>
            </a:r>
            <a:br>
              <a:rPr lang="en-US" sz="1200" dirty="0">
                <a:solidFill>
                  <a:schemeClr val="bg1"/>
                </a:solidFill>
                <a:latin typeface="+mn-lt"/>
              </a:rPr>
            </a:br>
            <a:r>
              <a:rPr lang="en-US" sz="1200" dirty="0">
                <a:solidFill>
                  <a:schemeClr val="bg1"/>
                </a:solidFill>
                <a:latin typeface="+mn-lt"/>
              </a:rPr>
              <a:t>changed.</a:t>
            </a:r>
          </a:p>
        </p:txBody>
      </p:sp>
    </p:spTree>
    <p:extLst>
      <p:ext uri="{BB962C8B-B14F-4D97-AF65-F5344CB8AC3E}">
        <p14:creationId xmlns:p14="http://schemas.microsoft.com/office/powerpoint/2010/main" val="41984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231106"/>
          </a:xfrm>
        </p:spPr>
        <p:txBody>
          <a:bodyPr/>
          <a:lstStyle/>
          <a:p>
            <a:r>
              <a:rPr lang="en-US" noProof="0" dirty="0"/>
              <a:t>Title chart, </a:t>
            </a:r>
            <a:r>
              <a:rPr lang="en-US" b="1" noProof="0" dirty="0"/>
              <a:t>optional highlight </a:t>
            </a:r>
            <a:br>
              <a:rPr lang="en-US" b="1" noProof="0" dirty="0"/>
            </a:br>
            <a:r>
              <a:rPr lang="en-US" b="1" noProof="0" dirty="0"/>
              <a:t>in Arial Bold, </a:t>
            </a:r>
            <a:r>
              <a:rPr lang="en-US" noProof="0" dirty="0"/>
              <a:t>40 </a:t>
            </a:r>
            <a:r>
              <a:rPr lang="en-US" noProof="0" dirty="0" err="1"/>
              <a:t>pt</a:t>
            </a:r>
            <a:endParaRPr lang="en-US" noProof="0" dirty="0"/>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011106"/>
            <a:ext cx="9288000" cy="1156332"/>
          </a:xfrm>
        </p:spPr>
        <p:txBody>
          <a:bodyPr/>
          <a:lstStyle/>
          <a:p>
            <a:r>
              <a:rPr lang="en-US" noProof="0" dirty="0"/>
              <a:t>Subhead, Arial Regular, 16 </a:t>
            </a:r>
            <a:r>
              <a:rPr lang="en-US" noProof="0" dirty="0" err="1"/>
              <a:t>pt</a:t>
            </a:r>
            <a:endParaRPr lang="en-US" noProof="0" dirty="0"/>
          </a:p>
        </p:txBody>
      </p:sp>
      <p:pic>
        <p:nvPicPr>
          <p:cNvPr id="9" name="Sample image" descr="Woman with long hair looking busy at her cell phone">
            <a:extLst>
              <a:ext uri="{FF2B5EF4-FFF2-40B4-BE49-F238E27FC236}">
                <a16:creationId xmlns:a16="http://schemas.microsoft.com/office/drawing/2014/main" id="{767F8490-29A2-4E8F-8A6E-74049A4861B2}"/>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t="31" b="31"/>
          <a:stretch/>
        </p:blipFill>
        <p:spPr>
          <a:xfrm>
            <a:off x="0" y="0"/>
            <a:ext cx="12192000" cy="3502025"/>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D487E8EA-8AD4-4429-9D7B-DE456F5652DA}"/>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latin typeface="+mn-lt"/>
              </a:rPr>
              <a:t>Please note:</a:t>
            </a:r>
            <a:br>
              <a:rPr lang="en-US" sz="1200" b="1" dirty="0">
                <a:solidFill>
                  <a:schemeClr val="bg1"/>
                </a:solidFill>
                <a:latin typeface="+mn-lt"/>
              </a:rPr>
            </a:br>
            <a:r>
              <a:rPr lang="en-US" sz="1200" dirty="0">
                <a:solidFill>
                  <a:schemeClr val="bg1"/>
                </a:solidFill>
                <a:latin typeface="+mn-lt"/>
              </a:rPr>
              <a:t>The image is a </a:t>
            </a:r>
            <a:br>
              <a:rPr lang="en-US" sz="1200" dirty="0">
                <a:solidFill>
                  <a:schemeClr val="bg1"/>
                </a:solidFill>
                <a:latin typeface="+mn-lt"/>
              </a:rPr>
            </a:br>
            <a:r>
              <a:rPr lang="en-US" sz="1200" dirty="0">
                <a:solidFill>
                  <a:schemeClr val="bg1"/>
                </a:solidFill>
                <a:latin typeface="+mn-lt"/>
              </a:rPr>
              <a:t>placeholder and </a:t>
            </a:r>
            <a:br>
              <a:rPr lang="en-US" sz="1200" dirty="0">
                <a:solidFill>
                  <a:schemeClr val="bg1"/>
                </a:solidFill>
                <a:latin typeface="+mn-lt"/>
              </a:rPr>
            </a:br>
            <a:r>
              <a:rPr lang="en-US" sz="1200" dirty="0">
                <a:solidFill>
                  <a:schemeClr val="bg1"/>
                </a:solidFill>
                <a:latin typeface="+mn-lt"/>
              </a:rPr>
              <a:t>should be </a:t>
            </a:r>
            <a:br>
              <a:rPr lang="en-US" sz="1200" dirty="0">
                <a:solidFill>
                  <a:schemeClr val="bg1"/>
                </a:solidFill>
                <a:latin typeface="+mn-lt"/>
              </a:rPr>
            </a:br>
            <a:r>
              <a:rPr lang="en-US" sz="1200" dirty="0">
                <a:solidFill>
                  <a:schemeClr val="bg1"/>
                </a:solidFill>
                <a:latin typeface="+mn-lt"/>
              </a:rPr>
              <a:t>changed.</a:t>
            </a:r>
          </a:p>
        </p:txBody>
      </p:sp>
    </p:spTree>
    <p:extLst>
      <p:ext uri="{BB962C8B-B14F-4D97-AF65-F5344CB8AC3E}">
        <p14:creationId xmlns:p14="http://schemas.microsoft.com/office/powerpoint/2010/main" val="12200266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661993"/>
          </a:xfrm>
        </p:spPr>
        <p:txBody>
          <a:bodyPr/>
          <a:lstStyle/>
          <a:p>
            <a:r>
              <a:rPr lang="en-US" noProof="0" dirty="0"/>
              <a:t>Title chart, </a:t>
            </a:r>
            <a:r>
              <a:rPr lang="en-US" b="1" noProof="0" dirty="0">
                <a:solidFill>
                  <a:srgbClr val="00C1B6"/>
                </a:solidFill>
              </a:rPr>
              <a:t>optional highlight in Arial Bold and Light Petrol,</a:t>
            </a:r>
            <a:r>
              <a:rPr lang="en-US" b="1" noProof="0" dirty="0">
                <a:solidFill>
                  <a:schemeClr val="accent1"/>
                </a:solidFill>
              </a:rPr>
              <a:t> </a:t>
            </a:r>
            <a:r>
              <a:rPr lang="en-US" noProof="0" dirty="0"/>
              <a:t>36 </a:t>
            </a:r>
            <a:r>
              <a:rPr lang="en-US" noProof="0" dirty="0" err="1"/>
              <a:t>pt</a:t>
            </a:r>
            <a:r>
              <a:rPr lang="en-US" noProof="0" dirty="0"/>
              <a:t>, </a:t>
            </a:r>
            <a:br>
              <a:rPr lang="en-US" noProof="0" dirty="0"/>
            </a:br>
            <a:r>
              <a:rPr lang="en-US" noProof="0" dirty="0"/>
              <a:t>lorem ipsum dolor sit</a:t>
            </a:r>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441992"/>
            <a:ext cx="9288000" cy="725445"/>
          </a:xfrm>
        </p:spPr>
        <p:txBody>
          <a:bodyPr/>
          <a:lstStyle/>
          <a:p>
            <a:r>
              <a:rPr lang="en-US" noProof="0" dirty="0"/>
              <a:t>Subhead, Arial Regular, 14 </a:t>
            </a:r>
            <a:r>
              <a:rPr lang="en-US" noProof="0" dirty="0" err="1"/>
              <a:t>pt</a:t>
            </a:r>
            <a:endParaRPr lang="en-US" noProof="0" dirty="0"/>
          </a:p>
        </p:txBody>
      </p:sp>
      <p:pic>
        <p:nvPicPr>
          <p:cNvPr id="10" name="Sample image" descr="Woman with long hair looking busy at her cell phone">
            <a:extLst>
              <a:ext uri="{FF2B5EF4-FFF2-40B4-BE49-F238E27FC236}">
                <a16:creationId xmlns:a16="http://schemas.microsoft.com/office/drawing/2014/main" id="{FB870545-8C6E-43F5-9FAB-068745E1F80C}"/>
              </a:ext>
            </a:extLst>
          </p:cNvPr>
          <p:cNvPicPr>
            <a:picLocks noGrp="1" noChangeAspect="1"/>
          </p:cNvPicPr>
          <p:nvPr>
            <p:ph type="pic" sz="quarter" idx="11"/>
          </p:nvPr>
        </p:nvPicPr>
        <p:blipFill rotWithShape="1">
          <a:blip r:embed="rId2" cstate="print">
            <a:extLst>
              <a:ext uri="{28A0092B-C50C-407E-A947-70E740481C1C}">
                <a14:useLocalDpi xmlns:a14="http://schemas.microsoft.com/office/drawing/2010/main"/>
              </a:ext>
            </a:extLst>
          </a:blip>
          <a:srcRect t="31" b="31"/>
          <a:stretch/>
        </p:blipFill>
        <p:spPr>
          <a:xfrm>
            <a:off x="0" y="0"/>
            <a:ext cx="12192000" cy="3502025"/>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DD85444F-210B-4719-9E47-E21328EBD23D}"/>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latin typeface="+mn-lt"/>
              </a:rPr>
              <a:t>Please note:</a:t>
            </a:r>
            <a:br>
              <a:rPr lang="en-US" sz="1200" b="1" dirty="0">
                <a:solidFill>
                  <a:schemeClr val="bg1"/>
                </a:solidFill>
                <a:latin typeface="+mn-lt"/>
              </a:rPr>
            </a:br>
            <a:r>
              <a:rPr lang="en-US" sz="1200" dirty="0">
                <a:solidFill>
                  <a:schemeClr val="bg1"/>
                </a:solidFill>
                <a:latin typeface="+mn-lt"/>
              </a:rPr>
              <a:t>The image is a </a:t>
            </a:r>
            <a:br>
              <a:rPr lang="en-US" sz="1200" dirty="0">
                <a:solidFill>
                  <a:schemeClr val="bg1"/>
                </a:solidFill>
                <a:latin typeface="+mn-lt"/>
              </a:rPr>
            </a:br>
            <a:r>
              <a:rPr lang="en-US" sz="1200" dirty="0">
                <a:solidFill>
                  <a:schemeClr val="bg1"/>
                </a:solidFill>
                <a:latin typeface="+mn-lt"/>
              </a:rPr>
              <a:t>placeholder and </a:t>
            </a:r>
            <a:br>
              <a:rPr lang="en-US" sz="1200" dirty="0">
                <a:solidFill>
                  <a:schemeClr val="bg1"/>
                </a:solidFill>
                <a:latin typeface="+mn-lt"/>
              </a:rPr>
            </a:br>
            <a:r>
              <a:rPr lang="en-US" sz="1200" dirty="0">
                <a:solidFill>
                  <a:schemeClr val="bg1"/>
                </a:solidFill>
                <a:latin typeface="+mn-lt"/>
              </a:rPr>
              <a:t>should be </a:t>
            </a:r>
            <a:br>
              <a:rPr lang="en-US" sz="1200" dirty="0">
                <a:solidFill>
                  <a:schemeClr val="bg1"/>
                </a:solidFill>
                <a:latin typeface="+mn-lt"/>
              </a:rPr>
            </a:br>
            <a:r>
              <a:rPr lang="en-US" sz="1200" dirty="0">
                <a:solidFill>
                  <a:schemeClr val="bg1"/>
                </a:solidFill>
                <a:latin typeface="+mn-lt"/>
              </a:rPr>
              <a:t>changed.</a:t>
            </a:r>
          </a:p>
        </p:txBody>
      </p:sp>
    </p:spTree>
    <p:extLst>
      <p:ext uri="{BB962C8B-B14F-4D97-AF65-F5344CB8AC3E}">
        <p14:creationId xmlns:p14="http://schemas.microsoft.com/office/powerpoint/2010/main" val="34731594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477328"/>
          </a:xfrm>
        </p:spPr>
        <p:txBody>
          <a:bodyPr/>
          <a:lstStyle/>
          <a:p>
            <a:r>
              <a:rPr lang="en-US" noProof="0" dirty="0"/>
              <a:t>Title chart, </a:t>
            </a:r>
            <a:r>
              <a:rPr lang="en-US" b="1" noProof="0" dirty="0"/>
              <a:t>optional highlight </a:t>
            </a:r>
            <a:br>
              <a:rPr lang="en-US" b="1" noProof="0" dirty="0"/>
            </a:br>
            <a:r>
              <a:rPr lang="en-US" b="1" noProof="0" dirty="0"/>
              <a:t>only in Arial Bold,</a:t>
            </a:r>
            <a:r>
              <a:rPr lang="en-US" noProof="0" dirty="0"/>
              <a:t> 48 </a:t>
            </a:r>
            <a:r>
              <a:rPr lang="en-US" noProof="0" dirty="0" err="1"/>
              <a:t>pt</a:t>
            </a:r>
            <a:endParaRPr lang="en-US" noProof="0" dirty="0"/>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256000"/>
            <a:ext cx="9288000" cy="911438"/>
          </a:xfrm>
        </p:spPr>
        <p:txBody>
          <a:bodyPr/>
          <a:lstStyle/>
          <a:p>
            <a:r>
              <a:rPr lang="en-US" noProof="0" dirty="0"/>
              <a:t>Subhead, Arial Regular, 18 </a:t>
            </a:r>
            <a:r>
              <a:rPr lang="en-US" noProof="0" dirty="0" err="1"/>
              <a:t>pt</a:t>
            </a:r>
            <a:endParaRPr lang="en-US" noProof="0" dirty="0"/>
          </a:p>
        </p:txBody>
      </p:sp>
      <p:pic>
        <p:nvPicPr>
          <p:cNvPr id="9" name="Sample image" descr="Man in suit and headphones in ear">
            <a:extLst>
              <a:ext uri="{FF2B5EF4-FFF2-40B4-BE49-F238E27FC236}">
                <a16:creationId xmlns:a16="http://schemas.microsoft.com/office/drawing/2014/main" id="{ABCD38C8-183B-405F-803C-7D35FD8EC931}"/>
              </a:ext>
            </a:extLst>
          </p:cNvPr>
          <p:cNvPicPr>
            <a:picLocks noGrp="1" noChangeAspect="1"/>
          </p:cNvPicPr>
          <p:nvPr>
            <p:ph type="pic" sz="quarter" idx="11"/>
          </p:nvPr>
        </p:nvPicPr>
        <p:blipFill rotWithShape="1">
          <a:blip r:embed="rId2"/>
          <a:srcRect t="14" b="14"/>
          <a:stretch/>
        </p:blipFill>
        <p:spPr>
          <a:xfrm>
            <a:off x="0" y="0"/>
            <a:ext cx="12192000" cy="3502025"/>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9EB8440B-CDA6-4E0D-B965-CF4BBE69CC42}"/>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latin typeface="+mn-lt"/>
              </a:rPr>
              <a:t>Please note:</a:t>
            </a:r>
            <a:br>
              <a:rPr lang="en-US" sz="1200" b="1" dirty="0">
                <a:solidFill>
                  <a:schemeClr val="bg1"/>
                </a:solidFill>
                <a:latin typeface="+mn-lt"/>
              </a:rPr>
            </a:br>
            <a:r>
              <a:rPr lang="en-US" sz="1200" dirty="0">
                <a:solidFill>
                  <a:schemeClr val="bg1"/>
                </a:solidFill>
                <a:latin typeface="+mn-lt"/>
              </a:rPr>
              <a:t>The image is a </a:t>
            </a:r>
            <a:br>
              <a:rPr lang="en-US" sz="1200" dirty="0">
                <a:solidFill>
                  <a:schemeClr val="bg1"/>
                </a:solidFill>
                <a:latin typeface="+mn-lt"/>
              </a:rPr>
            </a:br>
            <a:r>
              <a:rPr lang="en-US" sz="1200" dirty="0">
                <a:solidFill>
                  <a:schemeClr val="bg1"/>
                </a:solidFill>
                <a:latin typeface="+mn-lt"/>
              </a:rPr>
              <a:t>placeholder and </a:t>
            </a:r>
            <a:br>
              <a:rPr lang="en-US" sz="1200" dirty="0">
                <a:solidFill>
                  <a:schemeClr val="bg1"/>
                </a:solidFill>
                <a:latin typeface="+mn-lt"/>
              </a:rPr>
            </a:br>
            <a:r>
              <a:rPr lang="en-US" sz="1200" dirty="0">
                <a:solidFill>
                  <a:schemeClr val="bg1"/>
                </a:solidFill>
                <a:latin typeface="+mn-lt"/>
              </a:rPr>
              <a:t>should be </a:t>
            </a:r>
            <a:br>
              <a:rPr lang="en-US" sz="1200" dirty="0">
                <a:solidFill>
                  <a:schemeClr val="bg1"/>
                </a:solidFill>
                <a:latin typeface="+mn-lt"/>
              </a:rPr>
            </a:br>
            <a:r>
              <a:rPr lang="en-US" sz="1200" dirty="0">
                <a:solidFill>
                  <a:schemeClr val="bg1"/>
                </a:solidFill>
                <a:latin typeface="+mn-lt"/>
              </a:rPr>
              <a:t>changed.</a:t>
            </a:r>
          </a:p>
        </p:txBody>
      </p:sp>
    </p:spTree>
    <p:extLst>
      <p:ext uri="{BB962C8B-B14F-4D97-AF65-F5344CB8AC3E}">
        <p14:creationId xmlns:p14="http://schemas.microsoft.com/office/powerpoint/2010/main" val="3826715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231106"/>
          </a:xfrm>
        </p:spPr>
        <p:txBody>
          <a:bodyPr/>
          <a:lstStyle/>
          <a:p>
            <a:r>
              <a:rPr lang="en-US" noProof="0" dirty="0"/>
              <a:t>Title chart, </a:t>
            </a:r>
            <a:r>
              <a:rPr lang="en-US" b="1" noProof="0" dirty="0"/>
              <a:t>optional highlight </a:t>
            </a:r>
            <a:br>
              <a:rPr lang="en-US" b="1" noProof="0" dirty="0"/>
            </a:br>
            <a:r>
              <a:rPr lang="en-US" b="1" noProof="0" dirty="0"/>
              <a:t>only in Arial Bold, </a:t>
            </a:r>
            <a:r>
              <a:rPr lang="en-US" noProof="0" dirty="0"/>
              <a:t>40 </a:t>
            </a:r>
            <a:r>
              <a:rPr lang="en-US" noProof="0" dirty="0" err="1"/>
              <a:t>pt</a:t>
            </a:r>
            <a:endParaRPr lang="en-US" noProof="0" dirty="0"/>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011106"/>
            <a:ext cx="9288000" cy="1156332"/>
          </a:xfrm>
        </p:spPr>
        <p:txBody>
          <a:bodyPr/>
          <a:lstStyle/>
          <a:p>
            <a:r>
              <a:rPr lang="en-US" noProof="0" dirty="0"/>
              <a:t>Subhead, Arial Regular, 16 </a:t>
            </a:r>
            <a:r>
              <a:rPr lang="en-US" noProof="0" dirty="0" err="1"/>
              <a:t>pt</a:t>
            </a:r>
            <a:endParaRPr lang="en-US" noProof="0" dirty="0"/>
          </a:p>
        </p:txBody>
      </p:sp>
      <p:pic>
        <p:nvPicPr>
          <p:cNvPr id="10" name="Sample image" descr="Man in suit and headphones in ear">
            <a:extLst>
              <a:ext uri="{FF2B5EF4-FFF2-40B4-BE49-F238E27FC236}">
                <a16:creationId xmlns:a16="http://schemas.microsoft.com/office/drawing/2014/main" id="{9C3CA91C-5344-4D93-AD8E-3C1EA8BC4652}"/>
              </a:ext>
            </a:extLst>
          </p:cNvPr>
          <p:cNvPicPr>
            <a:picLocks noGrp="1" noChangeAspect="1"/>
          </p:cNvPicPr>
          <p:nvPr>
            <p:ph type="pic" sz="quarter" idx="11"/>
          </p:nvPr>
        </p:nvPicPr>
        <p:blipFill rotWithShape="1">
          <a:blip r:embed="rId2"/>
          <a:srcRect t="14" b="14"/>
          <a:stretch/>
        </p:blipFill>
        <p:spPr>
          <a:xfrm>
            <a:off x="0" y="0"/>
            <a:ext cx="12192000" cy="3502025"/>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a:t>Restricted | © Siemens 20XX | Author | Department | YYYY-MM-DD</a:t>
            </a:r>
            <a:endParaRPr lang="en-US" dirty="0"/>
          </a:p>
        </p:txBody>
      </p:sp>
      <p:sp>
        <p:nvSpPr>
          <p:cNvPr id="7" name="Information - please remove!">
            <a:extLst>
              <a:ext uri="{FF2B5EF4-FFF2-40B4-BE49-F238E27FC236}">
                <a16:creationId xmlns:a16="http://schemas.microsoft.com/office/drawing/2014/main" id="{FAC1A68B-8B17-4900-A0B0-4A3293552B91}"/>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latin typeface="+mn-lt"/>
              </a:rPr>
              <a:t>Please note:</a:t>
            </a:r>
            <a:br>
              <a:rPr lang="en-US" sz="1200" b="1" dirty="0">
                <a:solidFill>
                  <a:schemeClr val="bg1"/>
                </a:solidFill>
                <a:latin typeface="+mn-lt"/>
              </a:rPr>
            </a:br>
            <a:r>
              <a:rPr lang="en-US" sz="1200" dirty="0">
                <a:solidFill>
                  <a:schemeClr val="bg1"/>
                </a:solidFill>
                <a:latin typeface="+mn-lt"/>
              </a:rPr>
              <a:t>The image is a </a:t>
            </a:r>
            <a:br>
              <a:rPr lang="en-US" sz="1200" dirty="0">
                <a:solidFill>
                  <a:schemeClr val="bg1"/>
                </a:solidFill>
                <a:latin typeface="+mn-lt"/>
              </a:rPr>
            </a:br>
            <a:r>
              <a:rPr lang="en-US" sz="1200" dirty="0">
                <a:solidFill>
                  <a:schemeClr val="bg1"/>
                </a:solidFill>
                <a:latin typeface="+mn-lt"/>
              </a:rPr>
              <a:t>placeholder and </a:t>
            </a:r>
            <a:br>
              <a:rPr lang="en-US" sz="1200" dirty="0">
                <a:solidFill>
                  <a:schemeClr val="bg1"/>
                </a:solidFill>
                <a:latin typeface="+mn-lt"/>
              </a:rPr>
            </a:br>
            <a:r>
              <a:rPr lang="en-US" sz="1200" dirty="0">
                <a:solidFill>
                  <a:schemeClr val="bg1"/>
                </a:solidFill>
                <a:latin typeface="+mn-lt"/>
              </a:rPr>
              <a:t>should be </a:t>
            </a:r>
            <a:br>
              <a:rPr lang="en-US" sz="1200" dirty="0">
                <a:solidFill>
                  <a:schemeClr val="bg1"/>
                </a:solidFill>
                <a:latin typeface="+mn-lt"/>
              </a:rPr>
            </a:br>
            <a:r>
              <a:rPr lang="en-US" sz="1200" dirty="0">
                <a:solidFill>
                  <a:schemeClr val="bg1"/>
                </a:solidFill>
                <a:latin typeface="+mn-lt"/>
              </a:rPr>
              <a:t>changed.</a:t>
            </a:r>
          </a:p>
        </p:txBody>
      </p:sp>
    </p:spTree>
    <p:extLst>
      <p:ext uri="{BB962C8B-B14F-4D97-AF65-F5344CB8AC3E}">
        <p14:creationId xmlns:p14="http://schemas.microsoft.com/office/powerpoint/2010/main" val="3928641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661993"/>
          </a:xfrm>
        </p:spPr>
        <p:txBody>
          <a:bodyPr/>
          <a:lstStyle/>
          <a:p>
            <a:r>
              <a:rPr lang="en-US" noProof="0" dirty="0"/>
              <a:t>Title chart, </a:t>
            </a:r>
            <a:r>
              <a:rPr lang="en-US" b="1" noProof="0" dirty="0"/>
              <a:t>optional highlight only </a:t>
            </a:r>
            <a:br>
              <a:rPr lang="en-US" b="1" noProof="0" dirty="0"/>
            </a:br>
            <a:r>
              <a:rPr lang="en-US" b="1" noProof="0" dirty="0"/>
              <a:t>in Arial Bold, </a:t>
            </a:r>
            <a:r>
              <a:rPr lang="en-US" noProof="0" dirty="0"/>
              <a:t>36 </a:t>
            </a:r>
            <a:r>
              <a:rPr lang="en-US" noProof="0" dirty="0" err="1"/>
              <a:t>pt</a:t>
            </a:r>
            <a:r>
              <a:rPr lang="en-US" noProof="0" dirty="0"/>
              <a: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endParaRPr lang="en-US" noProof="0" dirty="0"/>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441992"/>
            <a:ext cx="9288000" cy="725445"/>
          </a:xfrm>
        </p:spPr>
        <p:txBody>
          <a:bodyPr/>
          <a:lstStyle/>
          <a:p>
            <a:r>
              <a:rPr lang="en-US" noProof="0" dirty="0"/>
              <a:t>Subhead, Arial Regular, 14 </a:t>
            </a:r>
            <a:r>
              <a:rPr lang="en-US" noProof="0" dirty="0" err="1"/>
              <a:t>pt</a:t>
            </a:r>
            <a:endParaRPr lang="en-US" noProof="0" dirty="0"/>
          </a:p>
        </p:txBody>
      </p:sp>
      <p:pic>
        <p:nvPicPr>
          <p:cNvPr id="9" name="Sample image" descr="Man in suit and headphones in ear">
            <a:extLst>
              <a:ext uri="{FF2B5EF4-FFF2-40B4-BE49-F238E27FC236}">
                <a16:creationId xmlns:a16="http://schemas.microsoft.com/office/drawing/2014/main" id="{42560C24-C9FC-47C4-A847-20884AEDDC5C}"/>
              </a:ext>
            </a:extLst>
          </p:cNvPr>
          <p:cNvPicPr>
            <a:picLocks noGrp="1" noChangeAspect="1"/>
          </p:cNvPicPr>
          <p:nvPr>
            <p:ph type="pic" sz="quarter" idx="11"/>
          </p:nvPr>
        </p:nvPicPr>
        <p:blipFill rotWithShape="1">
          <a:blip r:embed="rId2"/>
          <a:srcRect t="14" b="14"/>
          <a:stretch/>
        </p:blipFill>
        <p:spPr>
          <a:xfrm>
            <a:off x="0" y="0"/>
            <a:ext cx="12192000" cy="3502025"/>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263DADA-F9B0-45FA-88AA-F6FA94CD4F7B}"/>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latin typeface="+mn-lt"/>
              </a:rPr>
              <a:t>Please note:</a:t>
            </a:r>
            <a:br>
              <a:rPr lang="en-US" sz="1200" b="1" dirty="0">
                <a:solidFill>
                  <a:schemeClr val="bg1"/>
                </a:solidFill>
                <a:latin typeface="+mn-lt"/>
              </a:rPr>
            </a:br>
            <a:r>
              <a:rPr lang="en-US" sz="1200" dirty="0">
                <a:solidFill>
                  <a:schemeClr val="bg1"/>
                </a:solidFill>
                <a:latin typeface="+mn-lt"/>
              </a:rPr>
              <a:t>The image is a </a:t>
            </a:r>
            <a:br>
              <a:rPr lang="en-US" sz="1200" dirty="0">
                <a:solidFill>
                  <a:schemeClr val="bg1"/>
                </a:solidFill>
                <a:latin typeface="+mn-lt"/>
              </a:rPr>
            </a:br>
            <a:r>
              <a:rPr lang="en-US" sz="1200" dirty="0">
                <a:solidFill>
                  <a:schemeClr val="bg1"/>
                </a:solidFill>
                <a:latin typeface="+mn-lt"/>
              </a:rPr>
              <a:t>placeholder and </a:t>
            </a:r>
            <a:br>
              <a:rPr lang="en-US" sz="1200" dirty="0">
                <a:solidFill>
                  <a:schemeClr val="bg1"/>
                </a:solidFill>
                <a:latin typeface="+mn-lt"/>
              </a:rPr>
            </a:br>
            <a:r>
              <a:rPr lang="en-US" sz="1200" dirty="0">
                <a:solidFill>
                  <a:schemeClr val="bg1"/>
                </a:solidFill>
                <a:latin typeface="+mn-lt"/>
              </a:rPr>
              <a:t>should be </a:t>
            </a:r>
            <a:br>
              <a:rPr lang="en-US" sz="1200" dirty="0">
                <a:solidFill>
                  <a:schemeClr val="bg1"/>
                </a:solidFill>
                <a:latin typeface="+mn-lt"/>
              </a:rPr>
            </a:br>
            <a:r>
              <a:rPr lang="en-US" sz="1200" dirty="0">
                <a:solidFill>
                  <a:schemeClr val="bg1"/>
                </a:solidFill>
                <a:latin typeface="+mn-lt"/>
              </a:rPr>
              <a:t>changed.</a:t>
            </a:r>
          </a:p>
        </p:txBody>
      </p:sp>
    </p:spTree>
    <p:extLst>
      <p:ext uri="{BB962C8B-B14F-4D97-AF65-F5344CB8AC3E}">
        <p14:creationId xmlns:p14="http://schemas.microsoft.com/office/powerpoint/2010/main" val="230818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477328"/>
          </a:xfrm>
        </p:spPr>
        <p:txBody>
          <a:bodyPr/>
          <a:lstStyle/>
          <a:p>
            <a:r>
              <a:rPr lang="en-US" noProof="0" dirty="0"/>
              <a:t>Title chart, </a:t>
            </a:r>
            <a:r>
              <a:rPr lang="en-US" b="1" noProof="0" dirty="0">
                <a:solidFill>
                  <a:schemeClr val="accent1"/>
                </a:solidFill>
              </a:rPr>
              <a:t>optional highlight in Arial and Siemens Petrol, </a:t>
            </a:r>
            <a:r>
              <a:rPr lang="en-US" noProof="0" dirty="0"/>
              <a:t>48 </a:t>
            </a:r>
            <a:r>
              <a:rPr lang="en-US" noProof="0" dirty="0" err="1"/>
              <a:t>pt</a:t>
            </a:r>
            <a:endParaRPr lang="en-US" noProof="0" dirty="0"/>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256000"/>
            <a:ext cx="9288000" cy="911438"/>
          </a:xfrm>
        </p:spPr>
        <p:txBody>
          <a:bodyPr/>
          <a:lstStyle/>
          <a:p>
            <a:r>
              <a:rPr lang="en-US" noProof="0" dirty="0"/>
              <a:t>Subhead, Arial Regular, 18 </a:t>
            </a:r>
            <a:r>
              <a:rPr lang="en-US" noProof="0" dirty="0" err="1"/>
              <a:t>pt</a:t>
            </a:r>
            <a:endParaRPr lang="en-US" noProof="0" dirty="0"/>
          </a:p>
        </p:txBody>
      </p:sp>
      <p:pic>
        <p:nvPicPr>
          <p:cNvPr id="9" name="Sample image" descr="Ein Bild, das Gras, Pflanze, Baum enthält.&#10;&#10;Automatisch generierte Beschreibung">
            <a:extLst>
              <a:ext uri="{FF2B5EF4-FFF2-40B4-BE49-F238E27FC236}">
                <a16:creationId xmlns:a16="http://schemas.microsoft.com/office/drawing/2014/main" id="{AD8E9932-60EA-47BE-B871-970F76FD0781}"/>
              </a:ext>
            </a:extLst>
          </p:cNvPr>
          <p:cNvPicPr>
            <a:picLocks noGrp="1" noChangeAspect="1"/>
          </p:cNvPicPr>
          <p:nvPr>
            <p:ph type="pic" sz="quarter" idx="11"/>
          </p:nvPr>
        </p:nvPicPr>
        <p:blipFill rotWithShape="1">
          <a:blip r:embed="rId2"/>
          <a:srcRect l="13" r="13"/>
          <a:stretch/>
        </p:blipFill>
        <p:spPr>
          <a:xfrm>
            <a:off x="0" y="0"/>
            <a:ext cx="12192000" cy="3502800"/>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dirty="0"/>
              <a:t>Restricted | © Siemens 20XX | Author | Department | YYYY-MM-DD</a:t>
            </a:r>
          </a:p>
        </p:txBody>
      </p:sp>
      <p:sp>
        <p:nvSpPr>
          <p:cNvPr id="10" name="Information - please remove!">
            <a:extLst>
              <a:ext uri="{FF2B5EF4-FFF2-40B4-BE49-F238E27FC236}">
                <a16:creationId xmlns:a16="http://schemas.microsoft.com/office/drawing/2014/main" id="{B93C96A0-EF99-4788-852C-6485908F3FB9}"/>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tx1"/>
                </a:solidFill>
                <a:latin typeface="+mn-lt"/>
              </a:rPr>
              <a:t>Please note:</a:t>
            </a:r>
            <a:br>
              <a:rPr lang="en-US" sz="1200" b="1" dirty="0">
                <a:solidFill>
                  <a:schemeClr val="tx1"/>
                </a:solidFill>
                <a:latin typeface="+mn-lt"/>
              </a:rPr>
            </a:br>
            <a:r>
              <a:rPr lang="en-US" sz="1200" dirty="0">
                <a:solidFill>
                  <a:schemeClr val="tx1"/>
                </a:solidFill>
                <a:latin typeface="+mn-lt"/>
              </a:rPr>
              <a:t>The image is a </a:t>
            </a:r>
            <a:br>
              <a:rPr lang="en-US" sz="1200" dirty="0">
                <a:solidFill>
                  <a:schemeClr val="tx1"/>
                </a:solidFill>
                <a:latin typeface="+mn-lt"/>
              </a:rPr>
            </a:br>
            <a:r>
              <a:rPr lang="en-US" sz="1200" dirty="0">
                <a:solidFill>
                  <a:schemeClr val="tx1"/>
                </a:solidFill>
                <a:latin typeface="+mn-lt"/>
              </a:rPr>
              <a:t>placeholder and </a:t>
            </a:r>
            <a:br>
              <a:rPr lang="en-US" sz="1200" dirty="0">
                <a:solidFill>
                  <a:schemeClr val="tx1"/>
                </a:solidFill>
                <a:latin typeface="+mn-lt"/>
              </a:rPr>
            </a:br>
            <a:r>
              <a:rPr lang="en-US" sz="1200" dirty="0">
                <a:solidFill>
                  <a:schemeClr val="tx1"/>
                </a:solidFill>
                <a:latin typeface="+mn-lt"/>
              </a:rPr>
              <a:t>should be </a:t>
            </a:r>
            <a:br>
              <a:rPr lang="en-US" sz="1200" dirty="0">
                <a:solidFill>
                  <a:schemeClr val="tx1"/>
                </a:solidFill>
                <a:latin typeface="+mn-lt"/>
              </a:rPr>
            </a:br>
            <a:r>
              <a:rPr lang="en-US" sz="1200" dirty="0">
                <a:solidFill>
                  <a:schemeClr val="tx1"/>
                </a:solidFill>
                <a:latin typeface="+mn-lt"/>
              </a:rPr>
              <a:t>changed.</a:t>
            </a:r>
          </a:p>
        </p:txBody>
      </p:sp>
    </p:spTree>
    <p:extLst>
      <p:ext uri="{BB962C8B-B14F-4D97-AF65-F5344CB8AC3E}">
        <p14:creationId xmlns:p14="http://schemas.microsoft.com/office/powerpoint/2010/main" val="1695493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Main shape &quot;Xcelerator&quot;">
            <a:extLst>
              <a:ext uri="{FF2B5EF4-FFF2-40B4-BE49-F238E27FC236}">
                <a16:creationId xmlns:a16="http://schemas.microsoft.com/office/drawing/2014/main" id="{C3C4EBFF-FB21-4F78-B315-E0C602C9D2FE}"/>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6" r="10" b="6"/>
          <a:stretch/>
        </p:blipFill>
        <p:spPr bwMode="ltGray">
          <a:xfrm>
            <a:off x="6865364" y="885251"/>
            <a:ext cx="4921824" cy="4921824"/>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11376788" cy="2462213"/>
          </a:xfrm>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2" y="3876677"/>
            <a:ext cx="9286875" cy="1930398"/>
          </a:xfrm>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8" name="Information - please remove!">
            <a:extLst>
              <a:ext uri="{FF2B5EF4-FFF2-40B4-BE49-F238E27FC236}">
                <a16:creationId xmlns:a16="http://schemas.microsoft.com/office/drawing/2014/main" id="{607EDB3E-D651-42D8-93E2-18C004E01020}"/>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4"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16640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231106"/>
          </a:xfrm>
        </p:spPr>
        <p:txBody>
          <a:bodyPr/>
          <a:lstStyle/>
          <a:p>
            <a:r>
              <a:rPr lang="en-US" noProof="0" dirty="0"/>
              <a:t>Title chart, </a:t>
            </a:r>
            <a:r>
              <a:rPr lang="en-US" b="1" noProof="0" dirty="0"/>
              <a:t>optional highlight </a:t>
            </a:r>
            <a:br>
              <a:rPr lang="en-US" b="1" noProof="0" dirty="0"/>
            </a:br>
            <a:r>
              <a:rPr lang="en-US" b="1" noProof="0" dirty="0"/>
              <a:t>in Arial Bold, </a:t>
            </a:r>
            <a:r>
              <a:rPr lang="en-US" noProof="0" dirty="0"/>
              <a:t>40 </a:t>
            </a:r>
            <a:r>
              <a:rPr lang="en-US" noProof="0" dirty="0" err="1"/>
              <a:t>pt</a:t>
            </a:r>
            <a:endParaRPr lang="en-US" noProof="0" dirty="0"/>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011106"/>
            <a:ext cx="9288000" cy="1156332"/>
          </a:xfrm>
        </p:spPr>
        <p:txBody>
          <a:bodyPr/>
          <a:lstStyle/>
          <a:p>
            <a:r>
              <a:rPr lang="en-US" noProof="0" dirty="0"/>
              <a:t>Subhead, Arial Regular, 16 </a:t>
            </a:r>
            <a:r>
              <a:rPr lang="en-US" noProof="0" dirty="0" err="1"/>
              <a:t>pt</a:t>
            </a:r>
            <a:endParaRPr lang="en-US" noProof="0" dirty="0"/>
          </a:p>
        </p:txBody>
      </p:sp>
      <p:pic>
        <p:nvPicPr>
          <p:cNvPr id="10" name="Sample image" descr="Ein Bild, das Gras, Pflanze, Baum enthält.&#10;&#10;Automatisch generierte Beschreibung">
            <a:extLst>
              <a:ext uri="{FF2B5EF4-FFF2-40B4-BE49-F238E27FC236}">
                <a16:creationId xmlns:a16="http://schemas.microsoft.com/office/drawing/2014/main" id="{958C4CF2-65B6-4049-9412-5BBE53319FDA}"/>
              </a:ext>
            </a:extLst>
          </p:cNvPr>
          <p:cNvPicPr>
            <a:picLocks noGrp="1" noChangeAspect="1"/>
          </p:cNvPicPr>
          <p:nvPr>
            <p:ph type="pic" sz="quarter" idx="11"/>
          </p:nvPr>
        </p:nvPicPr>
        <p:blipFill rotWithShape="1">
          <a:blip r:embed="rId2"/>
          <a:srcRect l="13" r="13"/>
          <a:stretch/>
        </p:blipFill>
        <p:spPr>
          <a:xfrm>
            <a:off x="0" y="0"/>
            <a:ext cx="12192000" cy="3502800"/>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BE1287C8-EF72-4698-BCD6-7DFC07D5C3D7}"/>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tx1"/>
                </a:solidFill>
                <a:latin typeface="+mn-lt"/>
              </a:rPr>
              <a:t>Please note:</a:t>
            </a:r>
            <a:br>
              <a:rPr lang="en-US" sz="1200" b="1" dirty="0">
                <a:solidFill>
                  <a:schemeClr val="tx1"/>
                </a:solidFill>
                <a:latin typeface="+mn-lt"/>
              </a:rPr>
            </a:br>
            <a:r>
              <a:rPr lang="en-US" sz="1200" dirty="0">
                <a:solidFill>
                  <a:schemeClr val="tx1"/>
                </a:solidFill>
                <a:latin typeface="+mn-lt"/>
              </a:rPr>
              <a:t>The image is a </a:t>
            </a:r>
            <a:br>
              <a:rPr lang="en-US" sz="1200" dirty="0">
                <a:solidFill>
                  <a:schemeClr val="tx1"/>
                </a:solidFill>
                <a:latin typeface="+mn-lt"/>
              </a:rPr>
            </a:br>
            <a:r>
              <a:rPr lang="en-US" sz="1200" dirty="0">
                <a:solidFill>
                  <a:schemeClr val="tx1"/>
                </a:solidFill>
                <a:latin typeface="+mn-lt"/>
              </a:rPr>
              <a:t>placeholder and </a:t>
            </a:r>
            <a:br>
              <a:rPr lang="en-US" sz="1200" dirty="0">
                <a:solidFill>
                  <a:schemeClr val="tx1"/>
                </a:solidFill>
                <a:latin typeface="+mn-lt"/>
              </a:rPr>
            </a:br>
            <a:r>
              <a:rPr lang="en-US" sz="1200" dirty="0">
                <a:solidFill>
                  <a:schemeClr val="tx1"/>
                </a:solidFill>
                <a:latin typeface="+mn-lt"/>
              </a:rPr>
              <a:t>should be </a:t>
            </a:r>
            <a:br>
              <a:rPr lang="en-US" sz="1200" dirty="0">
                <a:solidFill>
                  <a:schemeClr val="tx1"/>
                </a:solidFill>
                <a:latin typeface="+mn-lt"/>
              </a:rPr>
            </a:br>
            <a:r>
              <a:rPr lang="en-US" sz="1200" dirty="0">
                <a:solidFill>
                  <a:schemeClr val="tx1"/>
                </a:solidFill>
                <a:latin typeface="+mn-lt"/>
              </a:rPr>
              <a:t>changed.</a:t>
            </a:r>
          </a:p>
        </p:txBody>
      </p:sp>
    </p:spTree>
    <p:extLst>
      <p:ext uri="{BB962C8B-B14F-4D97-AF65-F5344CB8AC3E}">
        <p14:creationId xmlns:p14="http://schemas.microsoft.com/office/powerpoint/2010/main" val="3942283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descr="Headline of the presentation">
            <a:extLst>
              <a:ext uri="{FF2B5EF4-FFF2-40B4-BE49-F238E27FC236}">
                <a16:creationId xmlns:a16="http://schemas.microsoft.com/office/drawing/2014/main" id="{C7413F94-559E-46DF-A817-2051A7BA92CB}"/>
              </a:ext>
            </a:extLst>
          </p:cNvPr>
          <p:cNvSpPr>
            <a:spLocks noGrp="1"/>
          </p:cNvSpPr>
          <p:nvPr>
            <p:ph type="title"/>
          </p:nvPr>
        </p:nvSpPr>
        <p:spPr>
          <a:xfrm>
            <a:off x="410401" y="3780000"/>
            <a:ext cx="9287638" cy="1661993"/>
          </a:xfrm>
        </p:spPr>
        <p:txBody>
          <a:bodyPr/>
          <a:lstStyle/>
          <a:p>
            <a:r>
              <a:rPr lang="en-US" noProof="0" dirty="0"/>
              <a:t>Title chart, </a:t>
            </a:r>
            <a:r>
              <a:rPr lang="en-US" b="1" noProof="0" dirty="0">
                <a:solidFill>
                  <a:schemeClr val="accent1"/>
                </a:solidFill>
              </a:rPr>
              <a:t>optional highlight </a:t>
            </a:r>
            <a:br>
              <a:rPr lang="en-US" b="1" noProof="0" dirty="0">
                <a:solidFill>
                  <a:schemeClr val="accent1"/>
                </a:solidFill>
              </a:rPr>
            </a:br>
            <a:r>
              <a:rPr lang="en-US" b="1" noProof="0" dirty="0">
                <a:solidFill>
                  <a:schemeClr val="accent1"/>
                </a:solidFill>
              </a:rPr>
              <a:t>in Arial Bold and Siemens Petrol, </a:t>
            </a:r>
            <a:r>
              <a:rPr lang="en-US" noProof="0" dirty="0"/>
              <a:t>36 </a:t>
            </a:r>
            <a:r>
              <a:rPr lang="en-US" noProof="0" dirty="0" err="1"/>
              <a:t>pt</a:t>
            </a:r>
            <a:r>
              <a:rPr lang="en-US" noProof="0" dirty="0"/>
              <a:t>, lorem ipsum dolor sit</a:t>
            </a:r>
          </a:p>
        </p:txBody>
      </p:sp>
      <p:sp>
        <p:nvSpPr>
          <p:cNvPr id="2" name="Subtitle" descr="Subheadline of the presentation">
            <a:extLst>
              <a:ext uri="{FF2B5EF4-FFF2-40B4-BE49-F238E27FC236}">
                <a16:creationId xmlns:a16="http://schemas.microsoft.com/office/drawing/2014/main" id="{27507DB2-A004-4C7F-BB03-CAB07E07A0D3}"/>
              </a:ext>
            </a:extLst>
          </p:cNvPr>
          <p:cNvSpPr>
            <a:spLocks noGrp="1"/>
          </p:cNvSpPr>
          <p:nvPr>
            <p:ph type="subTitle" idx="1"/>
          </p:nvPr>
        </p:nvSpPr>
        <p:spPr>
          <a:xfrm>
            <a:off x="411162" y="5441992"/>
            <a:ext cx="9288000" cy="725445"/>
          </a:xfrm>
        </p:spPr>
        <p:txBody>
          <a:bodyPr/>
          <a:lstStyle/>
          <a:p>
            <a:r>
              <a:rPr lang="en-US" noProof="0" dirty="0"/>
              <a:t>Subhead, Arial Regular, 14 </a:t>
            </a:r>
            <a:r>
              <a:rPr lang="en-US" noProof="0" dirty="0" err="1"/>
              <a:t>pt</a:t>
            </a:r>
            <a:endParaRPr lang="en-US" noProof="0" dirty="0"/>
          </a:p>
        </p:txBody>
      </p:sp>
      <p:pic>
        <p:nvPicPr>
          <p:cNvPr id="10" name="Sample image" descr="Ein Bild, das Gras, Pflanze, Baum enthält.&#10;&#10;Automatisch generierte Beschreibung">
            <a:extLst>
              <a:ext uri="{FF2B5EF4-FFF2-40B4-BE49-F238E27FC236}">
                <a16:creationId xmlns:a16="http://schemas.microsoft.com/office/drawing/2014/main" id="{EEFBF8DA-CA48-4AC6-987D-2C776F7F4265}"/>
              </a:ext>
            </a:extLst>
          </p:cNvPr>
          <p:cNvPicPr>
            <a:picLocks noGrp="1" noChangeAspect="1"/>
          </p:cNvPicPr>
          <p:nvPr>
            <p:ph type="pic" sz="quarter" idx="11"/>
          </p:nvPr>
        </p:nvPicPr>
        <p:blipFill rotWithShape="1">
          <a:blip r:embed="rId2"/>
          <a:srcRect l="13" r="13"/>
          <a:stretch/>
        </p:blipFill>
        <p:spPr>
          <a:xfrm>
            <a:off x="0" y="0"/>
            <a:ext cx="12192000" cy="3502800"/>
          </a:xfrm>
        </p:spPr>
      </p:pic>
      <p:sp>
        <p:nvSpPr>
          <p:cNvPr id="3" name="Footer" descr="Footer with copyright, author and department information, and date">
            <a:extLst>
              <a:ext uri="{FF2B5EF4-FFF2-40B4-BE49-F238E27FC236}">
                <a16:creationId xmlns:a16="http://schemas.microsoft.com/office/drawing/2014/main" id="{38D101C9-5442-4E35-9BFD-3591529F0F77}"/>
              </a:ext>
            </a:extLst>
          </p:cNvPr>
          <p:cNvSpPr>
            <a:spLocks noGrp="1"/>
          </p:cNvSpPr>
          <p:nvPr>
            <p:ph type="ftr" sz="quarter" idx="13"/>
          </p:nvPr>
        </p:nvSpPr>
        <p:spPr>
          <a:xfrm>
            <a:off x="411162" y="6310800"/>
            <a:ext cx="9288000" cy="547200"/>
          </a:xfrm>
        </p:spPr>
        <p:txBody>
          <a:bodyPr/>
          <a:lstStyle/>
          <a:p>
            <a:r>
              <a:rPr lang="en-US" dirty="0"/>
              <a:t>Restricted | © Siemens 20XX | Author | Department | YYYY-MM-DD</a:t>
            </a:r>
          </a:p>
        </p:txBody>
      </p:sp>
      <p:sp>
        <p:nvSpPr>
          <p:cNvPr id="8" name="Information - please remove!">
            <a:extLst>
              <a:ext uri="{FF2B5EF4-FFF2-40B4-BE49-F238E27FC236}">
                <a16:creationId xmlns:a16="http://schemas.microsoft.com/office/drawing/2014/main" id="{690DB817-46F4-4900-844F-28B128483F14}"/>
              </a:ext>
              <a:ext uri="{C183D7F6-B498-43B3-948B-1728B52AA6E4}">
                <adec:decorative xmlns:adec="http://schemas.microsoft.com/office/drawing/2017/decorative" val="1"/>
              </a:ext>
            </a:extLst>
          </p:cNvPr>
          <p:cNvSpPr/>
          <p:nvPr/>
        </p:nvSpPr>
        <p:spPr bwMode="auto">
          <a:xfrm rot="-600000">
            <a:off x="10020505" y="2065274"/>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tx1"/>
                </a:solidFill>
                <a:latin typeface="+mn-lt"/>
              </a:rPr>
              <a:t>Please note:</a:t>
            </a:r>
            <a:br>
              <a:rPr lang="en-US" sz="1200" b="1" dirty="0">
                <a:solidFill>
                  <a:schemeClr val="tx1"/>
                </a:solidFill>
                <a:latin typeface="+mn-lt"/>
              </a:rPr>
            </a:br>
            <a:r>
              <a:rPr lang="en-US" sz="1200" dirty="0">
                <a:solidFill>
                  <a:schemeClr val="tx1"/>
                </a:solidFill>
                <a:latin typeface="+mn-lt"/>
              </a:rPr>
              <a:t>The image is a </a:t>
            </a:r>
            <a:br>
              <a:rPr lang="en-US" sz="1200" dirty="0">
                <a:solidFill>
                  <a:schemeClr val="tx1"/>
                </a:solidFill>
                <a:latin typeface="+mn-lt"/>
              </a:rPr>
            </a:br>
            <a:r>
              <a:rPr lang="en-US" sz="1200" dirty="0">
                <a:solidFill>
                  <a:schemeClr val="tx1"/>
                </a:solidFill>
                <a:latin typeface="+mn-lt"/>
              </a:rPr>
              <a:t>placeholder and </a:t>
            </a:r>
            <a:br>
              <a:rPr lang="en-US" sz="1200" dirty="0">
                <a:solidFill>
                  <a:schemeClr val="tx1"/>
                </a:solidFill>
                <a:latin typeface="+mn-lt"/>
              </a:rPr>
            </a:br>
            <a:r>
              <a:rPr lang="en-US" sz="1200" dirty="0">
                <a:solidFill>
                  <a:schemeClr val="tx1"/>
                </a:solidFill>
                <a:latin typeface="+mn-lt"/>
              </a:rPr>
              <a:t>should be </a:t>
            </a:r>
            <a:br>
              <a:rPr lang="en-US" sz="1200" dirty="0">
                <a:solidFill>
                  <a:schemeClr val="tx1"/>
                </a:solidFill>
                <a:latin typeface="+mn-lt"/>
              </a:rPr>
            </a:br>
            <a:r>
              <a:rPr lang="en-US" sz="1200" dirty="0">
                <a:solidFill>
                  <a:schemeClr val="tx1"/>
                </a:solidFill>
                <a:latin typeface="+mn-lt"/>
              </a:rPr>
              <a:t>changed.</a:t>
            </a:r>
          </a:p>
        </p:txBody>
      </p:sp>
    </p:spTree>
    <p:extLst>
      <p:ext uri="{BB962C8B-B14F-4D97-AF65-F5344CB8AC3E}">
        <p14:creationId xmlns:p14="http://schemas.microsoft.com/office/powerpoint/2010/main" val="11957435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descr="Title of the chapter">
            <a:extLst>
              <a:ext uri="{FF2B5EF4-FFF2-40B4-BE49-F238E27FC236}">
                <a16:creationId xmlns:a16="http://schemas.microsoft.com/office/drawing/2014/main" id="{F640B5D6-DA30-4A72-90BF-4686C1ACCA99}"/>
              </a:ext>
            </a:extLst>
          </p:cNvPr>
          <p:cNvSpPr>
            <a:spLocks noGrp="1"/>
          </p:cNvSpPr>
          <p:nvPr>
            <p:ph type="title"/>
          </p:nvPr>
        </p:nvSpPr>
        <p:spPr/>
        <p:txBody>
          <a:bodyPr/>
          <a:lstStyle/>
          <a:p>
            <a:r>
              <a:rPr lang="en-US" noProof="0" dirty="0"/>
              <a:t>Chapter divider, </a:t>
            </a:r>
            <a:br>
              <a:rPr lang="en-US" noProof="0" dirty="0"/>
            </a:br>
            <a:r>
              <a:rPr lang="en-US" b="1" noProof="0" dirty="0">
                <a:solidFill>
                  <a:srgbClr val="00C1B6"/>
                </a:solidFill>
              </a:rPr>
              <a:t>optional highlight,</a:t>
            </a:r>
            <a:r>
              <a:rPr lang="en-US" b="1" noProof="0" dirty="0">
                <a:solidFill>
                  <a:schemeClr val="accent1"/>
                </a:solidFill>
              </a:rPr>
              <a:t> </a:t>
            </a:r>
            <a:r>
              <a:rPr lang="en-US" b="0" noProof="0" dirty="0"/>
              <a:t>80 </a:t>
            </a:r>
            <a:r>
              <a:rPr lang="en-US" b="0" noProof="0" dirty="0" err="1"/>
              <a:t>pt</a:t>
            </a:r>
            <a:endParaRPr lang="en-US" b="0" noProof="0" dirty="0"/>
          </a:p>
        </p:txBody>
      </p:sp>
      <p:sp>
        <p:nvSpPr>
          <p:cNvPr id="2" name="Subtitle" descr="Subtitle of the chapter">
            <a:extLst>
              <a:ext uri="{FF2B5EF4-FFF2-40B4-BE49-F238E27FC236}">
                <a16:creationId xmlns:a16="http://schemas.microsoft.com/office/drawing/2014/main" id="{27507DB2-A004-4C7F-BB03-CAB07E07A0D3}"/>
              </a:ext>
            </a:extLst>
          </p:cNvPr>
          <p:cNvSpPr>
            <a:spLocks noGrp="1"/>
          </p:cNvSpPr>
          <p:nvPr>
            <p:ph type="subTitle" idx="1"/>
          </p:nvPr>
        </p:nvSpPr>
        <p:spPr/>
        <p:txBody>
          <a:bodyPr/>
          <a:lstStyle/>
          <a:p>
            <a:r>
              <a:rPr lang="en-US" noProof="0" dirty="0"/>
              <a:t>Subhead, Arial Regular, 32 </a:t>
            </a:r>
            <a:r>
              <a:rPr lang="en-US" noProof="0" dirty="0" err="1"/>
              <a:t>pt</a:t>
            </a:r>
            <a:endParaRPr lang="en-US" noProof="0" dirty="0"/>
          </a:p>
        </p:txBody>
      </p:sp>
      <p:sp>
        <p:nvSpPr>
          <p:cNvPr id="4" name="Footer" descr="Footer with copyright, author and department information, and date">
            <a:extLst>
              <a:ext uri="{FF2B5EF4-FFF2-40B4-BE49-F238E27FC236}">
                <a16:creationId xmlns:a16="http://schemas.microsoft.com/office/drawing/2014/main" id="{219E2082-A671-48FA-BA58-21BFEF63DFFA}"/>
              </a:ext>
            </a:extLst>
          </p:cNvPr>
          <p:cNvSpPr>
            <a:spLocks noGrp="1"/>
          </p:cNvSpPr>
          <p:nvPr>
            <p:ph type="ftr" sz="quarter" idx="10"/>
          </p:nvPr>
        </p:nvSpPr>
        <p:spPr/>
        <p:txBody>
          <a:bodyPr/>
          <a:lstStyle/>
          <a:p>
            <a:r>
              <a:rPr lang="en-US"/>
              <a:t>Restricted | © Siemens 20XX | Author | Department | YYYY-MM-DD</a:t>
            </a:r>
            <a:endParaRPr lang="en-US" dirty="0"/>
          </a:p>
        </p:txBody>
      </p:sp>
      <p:sp>
        <p:nvSpPr>
          <p:cNvPr id="3" name="Slide Number">
            <a:extLst>
              <a:ext uri="{FF2B5EF4-FFF2-40B4-BE49-F238E27FC236}">
                <a16:creationId xmlns:a16="http://schemas.microsoft.com/office/drawing/2014/main" id="{ACCFE235-7738-4971-A010-875207DA87A2}"/>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a:t>Page </a:t>
            </a:r>
            <a:fld id="{15EBE321-CBB1-4E91-BD14-37C8D44326FB}" type="slidenum">
              <a:rPr lang="en-US" smtClean="0"/>
              <a:pPr/>
              <a:t>52</a:t>
            </a:fld>
            <a:endParaRPr lang="en-US" dirty="0"/>
          </a:p>
        </p:txBody>
      </p:sp>
    </p:spTree>
    <p:extLst>
      <p:ext uri="{BB962C8B-B14F-4D97-AF65-F5344CB8AC3E}">
        <p14:creationId xmlns:p14="http://schemas.microsoft.com/office/powerpoint/2010/main" val="2969443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descr="Title of the chapter">
            <a:extLst>
              <a:ext uri="{FF2B5EF4-FFF2-40B4-BE49-F238E27FC236}">
                <a16:creationId xmlns:a16="http://schemas.microsoft.com/office/drawing/2014/main" id="{F640B5D6-DA30-4A72-90BF-4686C1ACCA99}"/>
              </a:ext>
            </a:extLst>
          </p:cNvPr>
          <p:cNvSpPr>
            <a:spLocks noGrp="1"/>
          </p:cNvSpPr>
          <p:nvPr>
            <p:ph type="title"/>
          </p:nvPr>
        </p:nvSpPr>
        <p:spPr>
          <a:xfrm>
            <a:off x="411163" y="1414661"/>
            <a:ext cx="11376025" cy="2769989"/>
          </a:xfrm>
        </p:spPr>
        <p:txBody>
          <a:bodyPr/>
          <a:lstStyle/>
          <a:p>
            <a:r>
              <a:rPr lang="en-US" noProof="0" dirty="0"/>
              <a:t>Chapter divider, </a:t>
            </a:r>
            <a:br>
              <a:rPr lang="en-US" noProof="0" dirty="0"/>
            </a:br>
            <a:r>
              <a:rPr lang="en-US" b="1" noProof="0" dirty="0"/>
              <a:t>optional highlight in </a:t>
            </a:r>
            <a:br>
              <a:rPr lang="en-US" b="1" noProof="0" dirty="0"/>
            </a:br>
            <a:r>
              <a:rPr lang="en-US" b="1" noProof="0" dirty="0"/>
              <a:t>Arial Bold, </a:t>
            </a:r>
            <a:r>
              <a:rPr lang="en-US" noProof="0" dirty="0"/>
              <a:t>60 </a:t>
            </a:r>
            <a:r>
              <a:rPr lang="en-US" noProof="0" dirty="0" err="1"/>
              <a:t>pt</a:t>
            </a:r>
            <a:endParaRPr lang="en-US" noProof="0" dirty="0"/>
          </a:p>
        </p:txBody>
      </p:sp>
      <p:sp>
        <p:nvSpPr>
          <p:cNvPr id="2" name="Subtitle" descr="Subtitle of the chapter">
            <a:extLst>
              <a:ext uri="{FF2B5EF4-FFF2-40B4-BE49-F238E27FC236}">
                <a16:creationId xmlns:a16="http://schemas.microsoft.com/office/drawing/2014/main" id="{27507DB2-A004-4C7F-BB03-CAB07E07A0D3}"/>
              </a:ext>
            </a:extLst>
          </p:cNvPr>
          <p:cNvSpPr>
            <a:spLocks noGrp="1"/>
          </p:cNvSpPr>
          <p:nvPr>
            <p:ph type="subTitle" idx="1"/>
          </p:nvPr>
        </p:nvSpPr>
        <p:spPr>
          <a:xfrm>
            <a:off x="411163" y="4184452"/>
            <a:ext cx="9288000" cy="1622622"/>
          </a:xfrm>
        </p:spPr>
        <p:txBody>
          <a:bodyPr/>
          <a:lstStyle/>
          <a:p>
            <a:r>
              <a:rPr lang="en-US" noProof="0" dirty="0"/>
              <a:t>Subhead, Arial Regular, 24 </a:t>
            </a:r>
            <a:r>
              <a:rPr lang="en-US" noProof="0" dirty="0" err="1"/>
              <a:t>pt</a:t>
            </a:r>
            <a:endParaRPr lang="en-US" noProof="0" dirty="0"/>
          </a:p>
        </p:txBody>
      </p:sp>
      <p:sp>
        <p:nvSpPr>
          <p:cNvPr id="4" name="Footer" descr="Footer with copyright, author and department information, and date">
            <a:extLst>
              <a:ext uri="{FF2B5EF4-FFF2-40B4-BE49-F238E27FC236}">
                <a16:creationId xmlns:a16="http://schemas.microsoft.com/office/drawing/2014/main" id="{219E2082-A671-48FA-BA58-21BFEF63DFFA}"/>
              </a:ext>
            </a:extLst>
          </p:cNvPr>
          <p:cNvSpPr>
            <a:spLocks noGrp="1"/>
          </p:cNvSpPr>
          <p:nvPr>
            <p:ph type="ftr" sz="quarter" idx="10"/>
          </p:nvPr>
        </p:nvSpPr>
        <p:spPr>
          <a:xfrm>
            <a:off x="1059160" y="6310800"/>
            <a:ext cx="8640003" cy="547200"/>
          </a:xfrm>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ACCFE235-7738-4971-A010-875207DA87A2}"/>
              </a:ext>
              <a:ext uri="{C183D7F6-B498-43B3-948B-1728B52AA6E4}">
                <adec:decorative xmlns:adec="http://schemas.microsoft.com/office/drawing/2017/decorative" val="1"/>
              </a:ext>
            </a:extLst>
          </p:cNvPr>
          <p:cNvSpPr>
            <a:spLocks noGrp="1"/>
          </p:cNvSpPr>
          <p:nvPr>
            <p:ph type="sldNum" sz="quarter" idx="11"/>
          </p:nvPr>
        </p:nvSpPr>
        <p:spPr>
          <a:xfrm>
            <a:off x="411162" y="6310800"/>
            <a:ext cx="648000" cy="547200"/>
          </a:xfrm>
        </p:spPr>
        <p:txBody>
          <a:bodyPr/>
          <a:lstStyle/>
          <a:p>
            <a:r>
              <a:rPr lang="en-US" dirty="0"/>
              <a:t>Page </a:t>
            </a:r>
            <a:fld id="{15EBE321-CBB1-4E91-BD14-37C8D44326FB}" type="slidenum">
              <a:rPr lang="en-US" smtClean="0"/>
              <a:pPr/>
              <a:t>53</a:t>
            </a:fld>
            <a:endParaRPr lang="en-US" dirty="0"/>
          </a:p>
        </p:txBody>
      </p:sp>
    </p:spTree>
    <p:extLst>
      <p:ext uri="{BB962C8B-B14F-4D97-AF65-F5344CB8AC3E}">
        <p14:creationId xmlns:p14="http://schemas.microsoft.com/office/powerpoint/2010/main" val="39551083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descr="Title of the chapter">
            <a:extLst>
              <a:ext uri="{FF2B5EF4-FFF2-40B4-BE49-F238E27FC236}">
                <a16:creationId xmlns:a16="http://schemas.microsoft.com/office/drawing/2014/main" id="{F640B5D6-DA30-4A72-90BF-4686C1ACCA99}"/>
              </a:ext>
            </a:extLst>
          </p:cNvPr>
          <p:cNvSpPr>
            <a:spLocks noGrp="1"/>
          </p:cNvSpPr>
          <p:nvPr>
            <p:ph type="title"/>
          </p:nvPr>
        </p:nvSpPr>
        <p:spPr>
          <a:xfrm>
            <a:off x="411163" y="1414462"/>
            <a:ext cx="11376025" cy="2462213"/>
          </a:xfrm>
        </p:spPr>
        <p:txBody>
          <a:bodyPr/>
          <a:lstStyle/>
          <a:p>
            <a:r>
              <a:rPr lang="en-US" noProof="0" dirty="0"/>
              <a:t>Chapter divider, </a:t>
            </a:r>
            <a:r>
              <a:rPr lang="en-US" b="1" noProof="0" dirty="0">
                <a:solidFill>
                  <a:srgbClr val="00C1B6"/>
                </a:solidFill>
              </a:rPr>
              <a:t>optional highlight </a:t>
            </a:r>
            <a:br>
              <a:rPr lang="en-US" b="1" noProof="0" dirty="0">
                <a:solidFill>
                  <a:srgbClr val="00C1B6"/>
                </a:solidFill>
              </a:rPr>
            </a:br>
            <a:r>
              <a:rPr lang="en-US" b="1" noProof="0" dirty="0">
                <a:solidFill>
                  <a:srgbClr val="00C1B6"/>
                </a:solidFill>
              </a:rPr>
              <a:t>in Arial Bold and </a:t>
            </a:r>
            <a:r>
              <a:rPr lang="en-US" b="1" noProof="0" dirty="0" err="1">
                <a:solidFill>
                  <a:srgbClr val="00C1B6"/>
                </a:solidFill>
              </a:rPr>
              <a:t>Ligh</a:t>
            </a:r>
            <a:r>
              <a:rPr lang="en-US" b="1" dirty="0">
                <a:solidFill>
                  <a:srgbClr val="00C1B6"/>
                </a:solidFill>
              </a:rPr>
              <a:t>t</a:t>
            </a:r>
            <a:r>
              <a:rPr lang="en-US" b="1" noProof="0" dirty="0">
                <a:solidFill>
                  <a:srgbClr val="00C1B6"/>
                </a:solidFill>
              </a:rPr>
              <a:t> Petrol,</a:t>
            </a:r>
            <a:r>
              <a:rPr lang="en-US" b="1" noProof="0" dirty="0">
                <a:solidFill>
                  <a:schemeClr val="accent1"/>
                </a:solidFill>
              </a:rPr>
              <a:t> </a:t>
            </a:r>
            <a:r>
              <a:rPr lang="en-US" noProof="0" dirty="0"/>
              <a:t>40 </a:t>
            </a:r>
            <a:r>
              <a:rPr lang="en-US" noProof="0" dirty="0" err="1"/>
              <a:t>pt</a:t>
            </a:r>
            <a:r>
              <a:rPr lang="en-US" noProof="0" dirty="0"/>
              <a:t>, recommended number of lines </a:t>
            </a:r>
            <a:r>
              <a:rPr lang="en-US" b="0" noProof="0" dirty="0"/>
              <a:t>is 4</a:t>
            </a:r>
            <a:r>
              <a:rPr lang="it-IT" b="0" noProof="0" dirty="0"/>
              <a:t>, </a:t>
            </a:r>
            <a:br>
              <a:rPr lang="it-IT" b="0" noProof="0" dirty="0"/>
            </a:br>
            <a:r>
              <a:rPr lang="it-IT" b="0" noProof="0" dirty="0" err="1"/>
              <a:t>lorem</a:t>
            </a:r>
            <a:r>
              <a:rPr lang="it-IT" b="0" noProof="0" dirty="0"/>
              <a:t> </a:t>
            </a:r>
            <a:r>
              <a:rPr lang="it-IT" b="0" noProof="0" dirty="0" err="1"/>
              <a:t>ipsum</a:t>
            </a:r>
            <a:r>
              <a:rPr lang="it-IT" b="0" noProof="0" dirty="0"/>
              <a:t> </a:t>
            </a:r>
            <a:r>
              <a:rPr lang="it-IT" b="0" noProof="0" dirty="0" err="1"/>
              <a:t>dolor</a:t>
            </a:r>
            <a:r>
              <a:rPr lang="it-IT" b="0" noProof="0" dirty="0"/>
              <a:t> </a:t>
            </a:r>
            <a:r>
              <a:rPr lang="it-IT" b="0" noProof="0" dirty="0" err="1"/>
              <a:t>quest</a:t>
            </a:r>
            <a:r>
              <a:rPr lang="it-IT" b="0" noProof="0" dirty="0"/>
              <a:t> con</a:t>
            </a:r>
            <a:endParaRPr lang="en-US" noProof="0" dirty="0"/>
          </a:p>
        </p:txBody>
      </p:sp>
      <p:sp>
        <p:nvSpPr>
          <p:cNvPr id="2" name="Subtitle" descr="Subtitle of the chapter">
            <a:extLst>
              <a:ext uri="{FF2B5EF4-FFF2-40B4-BE49-F238E27FC236}">
                <a16:creationId xmlns:a16="http://schemas.microsoft.com/office/drawing/2014/main" id="{27507DB2-A004-4C7F-BB03-CAB07E07A0D3}"/>
              </a:ext>
            </a:extLst>
          </p:cNvPr>
          <p:cNvSpPr>
            <a:spLocks noGrp="1"/>
          </p:cNvSpPr>
          <p:nvPr>
            <p:ph type="subTitle" idx="1"/>
          </p:nvPr>
        </p:nvSpPr>
        <p:spPr>
          <a:xfrm>
            <a:off x="411163" y="3876677"/>
            <a:ext cx="9288000" cy="1930121"/>
          </a:xfrm>
        </p:spPr>
        <p:txBody>
          <a:bodyPr/>
          <a:lstStyle/>
          <a:p>
            <a:r>
              <a:rPr lang="en-US" noProof="0" dirty="0"/>
              <a:t>Subhead, Arial Regular, 16 </a:t>
            </a:r>
            <a:r>
              <a:rPr lang="en-US" noProof="0" dirty="0" err="1"/>
              <a:t>pt</a:t>
            </a:r>
            <a:endParaRPr lang="en-US" noProof="0" dirty="0"/>
          </a:p>
        </p:txBody>
      </p:sp>
      <p:sp>
        <p:nvSpPr>
          <p:cNvPr id="4" name="Footer" descr="Footer with copyright, author and department information, and date">
            <a:extLst>
              <a:ext uri="{FF2B5EF4-FFF2-40B4-BE49-F238E27FC236}">
                <a16:creationId xmlns:a16="http://schemas.microsoft.com/office/drawing/2014/main" id="{219E2082-A671-48FA-BA58-21BFEF63DFFA}"/>
              </a:ext>
            </a:extLst>
          </p:cNvPr>
          <p:cNvSpPr>
            <a:spLocks noGrp="1"/>
          </p:cNvSpPr>
          <p:nvPr>
            <p:ph type="ftr" sz="quarter" idx="10"/>
          </p:nvPr>
        </p:nvSpPr>
        <p:spPr>
          <a:xfrm>
            <a:off x="1059160" y="6310800"/>
            <a:ext cx="8639240" cy="547200"/>
          </a:xfrm>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ACCFE235-7738-4971-A010-875207DA87A2}"/>
              </a:ext>
              <a:ext uri="{C183D7F6-B498-43B3-948B-1728B52AA6E4}">
                <adec:decorative xmlns:adec="http://schemas.microsoft.com/office/drawing/2017/decorative" val="1"/>
              </a:ext>
            </a:extLst>
          </p:cNvPr>
          <p:cNvSpPr>
            <a:spLocks noGrp="1"/>
          </p:cNvSpPr>
          <p:nvPr>
            <p:ph type="sldNum" sz="quarter" idx="11"/>
          </p:nvPr>
        </p:nvSpPr>
        <p:spPr>
          <a:xfrm>
            <a:off x="411162" y="6310800"/>
            <a:ext cx="648000" cy="547200"/>
          </a:xfrm>
        </p:spPr>
        <p:txBody>
          <a:bodyPr/>
          <a:lstStyle/>
          <a:p>
            <a:r>
              <a:rPr lang="en-US" dirty="0"/>
              <a:t>Page </a:t>
            </a:r>
            <a:fld id="{15EBE321-CBB1-4E91-BD14-37C8D44326FB}" type="slidenum">
              <a:rPr lang="en-US" smtClean="0"/>
              <a:pPr/>
              <a:t>54</a:t>
            </a:fld>
            <a:endParaRPr lang="en-US" dirty="0"/>
          </a:p>
        </p:txBody>
      </p:sp>
    </p:spTree>
    <p:extLst>
      <p:ext uri="{BB962C8B-B14F-4D97-AF65-F5344CB8AC3E}">
        <p14:creationId xmlns:p14="http://schemas.microsoft.com/office/powerpoint/2010/main" val="20034716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descr="Title of the chapter">
            <a:extLst>
              <a:ext uri="{FF2B5EF4-FFF2-40B4-BE49-F238E27FC236}">
                <a16:creationId xmlns:a16="http://schemas.microsoft.com/office/drawing/2014/main" id="{F640B5D6-DA30-4A72-90BF-4686C1ACCA99}"/>
              </a:ext>
            </a:extLst>
          </p:cNvPr>
          <p:cNvSpPr>
            <a:spLocks noGrp="1"/>
          </p:cNvSpPr>
          <p:nvPr>
            <p:ph type="title"/>
          </p:nvPr>
        </p:nvSpPr>
        <p:spPr>
          <a:xfrm>
            <a:off x="411163" y="1414463"/>
            <a:ext cx="11376025" cy="2462212"/>
          </a:xfrm>
        </p:spPr>
        <p:txBody>
          <a:bodyPr/>
          <a:lstStyle/>
          <a:p>
            <a:r>
              <a:rPr lang="en-US" noProof="0" dirty="0"/>
              <a:t>Chapter divider, </a:t>
            </a:r>
            <a:br>
              <a:rPr lang="en-US" noProof="0" dirty="0"/>
            </a:br>
            <a:r>
              <a:rPr lang="en-US" b="1" noProof="0" dirty="0"/>
              <a:t>optional highlight,</a:t>
            </a:r>
            <a:r>
              <a:rPr lang="en-US" noProof="0" dirty="0"/>
              <a:t> 80 </a:t>
            </a:r>
            <a:r>
              <a:rPr lang="en-US" noProof="0" dirty="0" err="1"/>
              <a:t>pt</a:t>
            </a:r>
            <a:endParaRPr lang="en-US" noProof="0" dirty="0"/>
          </a:p>
        </p:txBody>
      </p:sp>
      <p:sp>
        <p:nvSpPr>
          <p:cNvPr id="2" name="Subtitle" descr="Subtitle of the chapter">
            <a:extLst>
              <a:ext uri="{FF2B5EF4-FFF2-40B4-BE49-F238E27FC236}">
                <a16:creationId xmlns:a16="http://schemas.microsoft.com/office/drawing/2014/main" id="{27507DB2-A004-4C7F-BB03-CAB07E07A0D3}"/>
              </a:ext>
            </a:extLst>
          </p:cNvPr>
          <p:cNvSpPr>
            <a:spLocks noGrp="1"/>
          </p:cNvSpPr>
          <p:nvPr>
            <p:ph type="subTitle" idx="1"/>
          </p:nvPr>
        </p:nvSpPr>
        <p:spPr>
          <a:xfrm>
            <a:off x="411163" y="3876675"/>
            <a:ext cx="9288000" cy="1930399"/>
          </a:xfrm>
        </p:spPr>
        <p:txBody>
          <a:bodyPr/>
          <a:lstStyle/>
          <a:p>
            <a:r>
              <a:rPr lang="en-US" noProof="0" dirty="0"/>
              <a:t>Subhead, Arial Regular, 32 </a:t>
            </a:r>
            <a:r>
              <a:rPr lang="en-US" noProof="0" dirty="0" err="1"/>
              <a:t>pt</a:t>
            </a:r>
            <a:endParaRPr lang="en-US" noProof="0" dirty="0"/>
          </a:p>
        </p:txBody>
      </p:sp>
      <p:sp>
        <p:nvSpPr>
          <p:cNvPr id="4" name="Footer" descr="Footer with copyright, author and department information, and date">
            <a:extLst>
              <a:ext uri="{FF2B5EF4-FFF2-40B4-BE49-F238E27FC236}">
                <a16:creationId xmlns:a16="http://schemas.microsoft.com/office/drawing/2014/main" id="{219E2082-A671-48FA-BA58-21BFEF63DFFA}"/>
              </a:ext>
            </a:extLst>
          </p:cNvPr>
          <p:cNvSpPr>
            <a:spLocks noGrp="1"/>
          </p:cNvSpPr>
          <p:nvPr>
            <p:ph type="ftr" sz="quarter" idx="10"/>
          </p:nvPr>
        </p:nvSpPr>
        <p:spPr>
          <a:xfrm>
            <a:off x="1059160" y="6310800"/>
            <a:ext cx="8640003" cy="547200"/>
          </a:xfrm>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ACCFE235-7738-4971-A010-875207DA87A2}"/>
              </a:ext>
              <a:ext uri="{C183D7F6-B498-43B3-948B-1728B52AA6E4}">
                <adec:decorative xmlns:adec="http://schemas.microsoft.com/office/drawing/2017/decorative" val="1"/>
              </a:ext>
            </a:extLst>
          </p:cNvPr>
          <p:cNvSpPr>
            <a:spLocks noGrp="1"/>
          </p:cNvSpPr>
          <p:nvPr>
            <p:ph type="sldNum" sz="quarter" idx="11"/>
          </p:nvPr>
        </p:nvSpPr>
        <p:spPr>
          <a:xfrm>
            <a:off x="411162" y="6310800"/>
            <a:ext cx="648000" cy="547200"/>
          </a:xfrm>
        </p:spPr>
        <p:txBody>
          <a:bodyPr/>
          <a:lstStyle/>
          <a:p>
            <a:r>
              <a:rPr lang="en-US" dirty="0"/>
              <a:t>Page </a:t>
            </a:r>
            <a:fld id="{15EBE321-CBB1-4E91-BD14-37C8D44326FB}" type="slidenum">
              <a:rPr lang="en-US" smtClean="0"/>
              <a:pPr/>
              <a:t>55</a:t>
            </a:fld>
            <a:endParaRPr lang="en-US" dirty="0"/>
          </a:p>
        </p:txBody>
      </p:sp>
    </p:spTree>
    <p:extLst>
      <p:ext uri="{BB962C8B-B14F-4D97-AF65-F5344CB8AC3E}">
        <p14:creationId xmlns:p14="http://schemas.microsoft.com/office/powerpoint/2010/main" val="1614690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descr="Title of the chapter">
            <a:extLst>
              <a:ext uri="{FF2B5EF4-FFF2-40B4-BE49-F238E27FC236}">
                <a16:creationId xmlns:a16="http://schemas.microsoft.com/office/drawing/2014/main" id="{F640B5D6-DA30-4A72-90BF-4686C1ACCA99}"/>
              </a:ext>
            </a:extLst>
          </p:cNvPr>
          <p:cNvSpPr>
            <a:spLocks noGrp="1"/>
          </p:cNvSpPr>
          <p:nvPr>
            <p:ph type="title"/>
          </p:nvPr>
        </p:nvSpPr>
        <p:spPr>
          <a:xfrm>
            <a:off x="410400" y="1414463"/>
            <a:ext cx="11376788" cy="2769989"/>
          </a:xfrm>
        </p:spPr>
        <p:txBody>
          <a:bodyPr/>
          <a:lstStyle/>
          <a:p>
            <a:r>
              <a:rPr lang="en-US" noProof="0" dirty="0"/>
              <a:t>Chapter divider, </a:t>
            </a:r>
            <a:br>
              <a:rPr lang="en-US" noProof="0" dirty="0"/>
            </a:br>
            <a:r>
              <a:rPr lang="en-US" b="1" noProof="0" dirty="0"/>
              <a:t>optional highlight </a:t>
            </a:r>
            <a:br>
              <a:rPr lang="en-US" b="1" noProof="0" dirty="0"/>
            </a:br>
            <a:r>
              <a:rPr lang="en-US" b="1" noProof="0" dirty="0"/>
              <a:t>only in Arial Bold, </a:t>
            </a:r>
            <a:r>
              <a:rPr lang="en-US" noProof="0" dirty="0"/>
              <a:t>60 </a:t>
            </a:r>
            <a:r>
              <a:rPr lang="en-US" noProof="0" dirty="0" err="1"/>
              <a:t>pt</a:t>
            </a:r>
            <a:endParaRPr lang="en-US" noProof="0" dirty="0"/>
          </a:p>
        </p:txBody>
      </p:sp>
      <p:sp>
        <p:nvSpPr>
          <p:cNvPr id="2" name="Subtitle" descr="Subtitle of the chapter">
            <a:extLst>
              <a:ext uri="{FF2B5EF4-FFF2-40B4-BE49-F238E27FC236}">
                <a16:creationId xmlns:a16="http://schemas.microsoft.com/office/drawing/2014/main" id="{27507DB2-A004-4C7F-BB03-CAB07E07A0D3}"/>
              </a:ext>
            </a:extLst>
          </p:cNvPr>
          <p:cNvSpPr>
            <a:spLocks noGrp="1"/>
          </p:cNvSpPr>
          <p:nvPr>
            <p:ph type="subTitle" idx="1"/>
          </p:nvPr>
        </p:nvSpPr>
        <p:spPr/>
        <p:txBody>
          <a:bodyPr/>
          <a:lstStyle/>
          <a:p>
            <a:r>
              <a:rPr lang="en-US" noProof="0" dirty="0"/>
              <a:t>Subhead, Arial Regular, 24 </a:t>
            </a:r>
            <a:r>
              <a:rPr lang="en-US" noProof="0" dirty="0" err="1"/>
              <a:t>pt</a:t>
            </a:r>
            <a:endParaRPr lang="en-US" noProof="0" dirty="0"/>
          </a:p>
        </p:txBody>
      </p:sp>
      <p:sp>
        <p:nvSpPr>
          <p:cNvPr id="4" name="Footer" descr="Footer with copyright, author and department information, and date">
            <a:extLst>
              <a:ext uri="{FF2B5EF4-FFF2-40B4-BE49-F238E27FC236}">
                <a16:creationId xmlns:a16="http://schemas.microsoft.com/office/drawing/2014/main" id="{219E2082-A671-48FA-BA58-21BFEF63DFFA}"/>
              </a:ext>
            </a:extLst>
          </p:cNvPr>
          <p:cNvSpPr>
            <a:spLocks noGrp="1"/>
          </p:cNvSpPr>
          <p:nvPr>
            <p:ph type="ftr" sz="quarter" idx="10"/>
          </p:nvPr>
        </p:nvSpPr>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ACCFE235-7738-4971-A010-875207DA87A2}"/>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56</a:t>
            </a:fld>
            <a:endParaRPr lang="en-US" dirty="0"/>
          </a:p>
        </p:txBody>
      </p:sp>
    </p:spTree>
    <p:extLst>
      <p:ext uri="{BB962C8B-B14F-4D97-AF65-F5344CB8AC3E}">
        <p14:creationId xmlns:p14="http://schemas.microsoft.com/office/powerpoint/2010/main" val="35221521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descr="Title of the chapter">
            <a:extLst>
              <a:ext uri="{FF2B5EF4-FFF2-40B4-BE49-F238E27FC236}">
                <a16:creationId xmlns:a16="http://schemas.microsoft.com/office/drawing/2014/main" id="{F640B5D6-DA30-4A72-90BF-4686C1ACCA99}"/>
              </a:ext>
            </a:extLst>
          </p:cNvPr>
          <p:cNvSpPr>
            <a:spLocks noGrp="1"/>
          </p:cNvSpPr>
          <p:nvPr>
            <p:ph type="title"/>
          </p:nvPr>
        </p:nvSpPr>
        <p:spPr>
          <a:xfrm>
            <a:off x="411163" y="1414468"/>
            <a:ext cx="11376025" cy="2462213"/>
          </a:xfrm>
        </p:spPr>
        <p:txBody>
          <a:bodyPr/>
          <a:lstStyle/>
          <a:p>
            <a:r>
              <a:rPr lang="en-US" noProof="0" dirty="0"/>
              <a:t>Chapter divider, </a:t>
            </a:r>
            <a:r>
              <a:rPr lang="en-US" b="1" noProof="0" dirty="0"/>
              <a:t>optional highlight </a:t>
            </a:r>
            <a:br>
              <a:rPr lang="en-US" b="1" noProof="0" dirty="0"/>
            </a:br>
            <a:r>
              <a:rPr lang="en-US" b="1" noProof="0" dirty="0"/>
              <a:t>only in Arial Bold, </a:t>
            </a:r>
            <a:r>
              <a:rPr lang="en-US" noProof="0" dirty="0"/>
              <a:t>40 </a:t>
            </a:r>
            <a:r>
              <a:rPr lang="en-US" noProof="0" dirty="0" err="1"/>
              <a:t>pt</a:t>
            </a:r>
            <a:r>
              <a:rPr lang="en-US" noProof="0" dirty="0"/>
              <a:t>, recommended </a:t>
            </a:r>
            <a:br>
              <a:rPr lang="en-US" noProof="0" dirty="0"/>
            </a:br>
            <a:r>
              <a:rPr lang="en-US" noProof="0" dirty="0"/>
              <a:t>number of lines is 4, lorem ipsum </a:t>
            </a:r>
            <a:br>
              <a:rPr lang="en-US" noProof="0" dirty="0"/>
            </a:br>
            <a:r>
              <a:rPr lang="en-US" noProof="0" dirty="0"/>
              <a:t>dolor sit </a:t>
            </a:r>
            <a:r>
              <a:rPr lang="en-US" noProof="0" dirty="0" err="1"/>
              <a:t>amet</a:t>
            </a:r>
            <a:r>
              <a:rPr lang="en-US" noProof="0" dirty="0"/>
              <a:t> </a:t>
            </a:r>
            <a:r>
              <a:rPr lang="en-US" noProof="0" dirty="0" err="1"/>
              <a:t>consetetur</a:t>
            </a:r>
            <a:endParaRPr lang="en-US" noProof="0" dirty="0"/>
          </a:p>
        </p:txBody>
      </p:sp>
      <p:sp>
        <p:nvSpPr>
          <p:cNvPr id="2" name="Subtitle" descr="Subtitle of the chapter">
            <a:extLst>
              <a:ext uri="{FF2B5EF4-FFF2-40B4-BE49-F238E27FC236}">
                <a16:creationId xmlns:a16="http://schemas.microsoft.com/office/drawing/2014/main" id="{27507DB2-A004-4C7F-BB03-CAB07E07A0D3}"/>
              </a:ext>
            </a:extLst>
          </p:cNvPr>
          <p:cNvSpPr>
            <a:spLocks noGrp="1"/>
          </p:cNvSpPr>
          <p:nvPr>
            <p:ph type="subTitle" idx="1"/>
          </p:nvPr>
        </p:nvSpPr>
        <p:spPr>
          <a:xfrm>
            <a:off x="411163" y="3876677"/>
            <a:ext cx="9288000" cy="1930121"/>
          </a:xfrm>
        </p:spPr>
        <p:txBody>
          <a:bodyPr/>
          <a:lstStyle/>
          <a:p>
            <a:r>
              <a:rPr lang="en-US" noProof="0" dirty="0"/>
              <a:t>Subhead, Arial Regular, 16 </a:t>
            </a:r>
            <a:r>
              <a:rPr lang="en-US" noProof="0" dirty="0" err="1"/>
              <a:t>pt</a:t>
            </a:r>
            <a:endParaRPr lang="en-US" noProof="0" dirty="0"/>
          </a:p>
        </p:txBody>
      </p:sp>
      <p:sp>
        <p:nvSpPr>
          <p:cNvPr id="4" name="Footer" descr="Footer with copyright, author and department information, and date">
            <a:extLst>
              <a:ext uri="{FF2B5EF4-FFF2-40B4-BE49-F238E27FC236}">
                <a16:creationId xmlns:a16="http://schemas.microsoft.com/office/drawing/2014/main" id="{219E2082-A671-48FA-BA58-21BFEF63DFFA}"/>
              </a:ext>
            </a:extLst>
          </p:cNvPr>
          <p:cNvSpPr>
            <a:spLocks noGrp="1"/>
          </p:cNvSpPr>
          <p:nvPr>
            <p:ph type="ftr" sz="quarter" idx="10"/>
          </p:nvPr>
        </p:nvSpPr>
        <p:spPr>
          <a:xfrm>
            <a:off x="1059160" y="6310800"/>
            <a:ext cx="8639240" cy="547200"/>
          </a:xfrm>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ACCFE235-7738-4971-A010-875207DA87A2}"/>
              </a:ext>
              <a:ext uri="{C183D7F6-B498-43B3-948B-1728B52AA6E4}">
                <adec:decorative xmlns:adec="http://schemas.microsoft.com/office/drawing/2017/decorative" val="1"/>
              </a:ext>
            </a:extLst>
          </p:cNvPr>
          <p:cNvSpPr>
            <a:spLocks noGrp="1"/>
          </p:cNvSpPr>
          <p:nvPr>
            <p:ph type="sldNum" sz="quarter" idx="11"/>
          </p:nvPr>
        </p:nvSpPr>
        <p:spPr>
          <a:xfrm>
            <a:off x="411162" y="6310800"/>
            <a:ext cx="648000" cy="547200"/>
          </a:xfrm>
        </p:spPr>
        <p:txBody>
          <a:bodyPr/>
          <a:lstStyle/>
          <a:p>
            <a:r>
              <a:rPr lang="en-US" dirty="0"/>
              <a:t>Page </a:t>
            </a:r>
            <a:fld id="{15EBE321-CBB1-4E91-BD14-37C8D44326FB}" type="slidenum">
              <a:rPr lang="en-US" smtClean="0"/>
              <a:pPr/>
              <a:t>57</a:t>
            </a:fld>
            <a:endParaRPr lang="en-US" dirty="0"/>
          </a:p>
        </p:txBody>
      </p:sp>
    </p:spTree>
    <p:extLst>
      <p:ext uri="{BB962C8B-B14F-4D97-AF65-F5344CB8AC3E}">
        <p14:creationId xmlns:p14="http://schemas.microsoft.com/office/powerpoint/2010/main" val="31772206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descr="Title of the chapter">
            <a:extLst>
              <a:ext uri="{FF2B5EF4-FFF2-40B4-BE49-F238E27FC236}">
                <a16:creationId xmlns:a16="http://schemas.microsoft.com/office/drawing/2014/main" id="{86944A14-F613-46CA-BBD9-C02856109181}"/>
              </a:ext>
            </a:extLst>
          </p:cNvPr>
          <p:cNvSpPr>
            <a:spLocks noGrp="1"/>
          </p:cNvSpPr>
          <p:nvPr>
            <p:ph type="title"/>
          </p:nvPr>
        </p:nvSpPr>
        <p:spPr>
          <a:xfrm>
            <a:off x="410399" y="1414463"/>
            <a:ext cx="11370437" cy="2462213"/>
          </a:xfrm>
        </p:spPr>
        <p:txBody>
          <a:bodyPr/>
          <a:lstStyle/>
          <a:p>
            <a:r>
              <a:rPr lang="en-US" noProof="0" dirty="0"/>
              <a:t>Chapter divider, </a:t>
            </a:r>
            <a:r>
              <a:rPr lang="en-US" b="1" noProof="0" dirty="0">
                <a:solidFill>
                  <a:schemeClr val="accent1"/>
                </a:solidFill>
              </a:rPr>
              <a:t>optional highlight </a:t>
            </a:r>
            <a:br>
              <a:rPr lang="en-US" b="1" noProof="0" dirty="0">
                <a:solidFill>
                  <a:schemeClr val="accent1"/>
                </a:solidFill>
              </a:rPr>
            </a:br>
            <a:r>
              <a:rPr lang="en-US" b="1" noProof="0" dirty="0">
                <a:solidFill>
                  <a:schemeClr val="accent1"/>
                </a:solidFill>
              </a:rPr>
              <a:t>in Arial Bold and Siemens Petrol,</a:t>
            </a:r>
            <a:r>
              <a:rPr lang="en-US" noProof="0" dirty="0"/>
              <a:t> 40 </a:t>
            </a:r>
            <a:r>
              <a:rPr lang="en-US" noProof="0" dirty="0" err="1"/>
              <a:t>pt</a:t>
            </a:r>
            <a:r>
              <a:rPr lang="en-US" noProof="0" dirty="0"/>
              <a:t>, recommended number of lines is 4, lorem ipsum dolor sit </a:t>
            </a:r>
            <a:r>
              <a:rPr lang="en-US" noProof="0" dirty="0" err="1"/>
              <a:t>amet</a:t>
            </a:r>
            <a:r>
              <a:rPr lang="en-US" noProof="0" dirty="0"/>
              <a:t> </a:t>
            </a:r>
            <a:r>
              <a:rPr lang="en-US" noProof="0" dirty="0" err="1"/>
              <a:t>consetetur</a:t>
            </a:r>
            <a:endParaRPr lang="en-US" noProof="0" dirty="0"/>
          </a:p>
        </p:txBody>
      </p:sp>
      <p:sp>
        <p:nvSpPr>
          <p:cNvPr id="13" name="Subtitle 12">
            <a:extLst>
              <a:ext uri="{FF2B5EF4-FFF2-40B4-BE49-F238E27FC236}">
                <a16:creationId xmlns:a16="http://schemas.microsoft.com/office/drawing/2014/main" id="{2AB39D6C-B129-492D-AC2E-935C0DEFACB9}"/>
              </a:ext>
            </a:extLst>
          </p:cNvPr>
          <p:cNvSpPr>
            <a:spLocks noGrp="1"/>
          </p:cNvSpPr>
          <p:nvPr>
            <p:ph type="subTitle" idx="1"/>
          </p:nvPr>
        </p:nvSpPr>
        <p:spPr/>
        <p:txBody>
          <a:bodyPr/>
          <a:lstStyle/>
          <a:p>
            <a:r>
              <a:rPr lang="de-DE" dirty="0" err="1"/>
              <a:t>Subhead</a:t>
            </a:r>
            <a:r>
              <a:rPr lang="de-DE" dirty="0"/>
              <a:t>, Arial Regular, 16 </a:t>
            </a:r>
            <a:r>
              <a:rPr lang="de-DE" dirty="0" err="1"/>
              <a:t>pt</a:t>
            </a:r>
            <a:endParaRPr lang="de-DE" dirty="0"/>
          </a:p>
        </p:txBody>
      </p:sp>
      <p:sp>
        <p:nvSpPr>
          <p:cNvPr id="4" name="Footer" descr="Footer with copyright, author and department information, and date">
            <a:extLst>
              <a:ext uri="{FF2B5EF4-FFF2-40B4-BE49-F238E27FC236}">
                <a16:creationId xmlns:a16="http://schemas.microsoft.com/office/drawing/2014/main" id="{44BC0098-81DD-493C-B26A-7A784197B2FA}"/>
              </a:ext>
            </a:extLst>
          </p:cNvPr>
          <p:cNvSpPr>
            <a:spLocks noGrp="1"/>
          </p:cNvSpPr>
          <p:nvPr>
            <p:ph type="ftr" sz="quarter" idx="10"/>
          </p:nvPr>
        </p:nvSpPr>
        <p:spPr>
          <a:xfrm>
            <a:off x="1059160" y="6310800"/>
            <a:ext cx="8639240" cy="547200"/>
          </a:xfrm>
        </p:spPr>
        <p:txBody>
          <a:bodyPr/>
          <a:lstStyle/>
          <a:p>
            <a:r>
              <a:rPr lang="en-US"/>
              <a:t>Restricted | © Siemens 20XX | Author | Department | YYYY-MM-DD</a:t>
            </a:r>
            <a:endParaRPr lang="en-US" dirty="0"/>
          </a:p>
        </p:txBody>
      </p:sp>
      <p:sp>
        <p:nvSpPr>
          <p:cNvPr id="3" name="Slide Number">
            <a:extLst>
              <a:ext uri="{FF2B5EF4-FFF2-40B4-BE49-F238E27FC236}">
                <a16:creationId xmlns:a16="http://schemas.microsoft.com/office/drawing/2014/main" id="{9DFAEF25-8789-4AA7-A3C5-69F141F9C5F2}"/>
              </a:ext>
              <a:ext uri="{C183D7F6-B498-43B3-948B-1728B52AA6E4}">
                <adec:decorative xmlns:adec="http://schemas.microsoft.com/office/drawing/2017/decorative" val="1"/>
              </a:ext>
            </a:extLst>
          </p:cNvPr>
          <p:cNvSpPr>
            <a:spLocks noGrp="1"/>
          </p:cNvSpPr>
          <p:nvPr>
            <p:ph type="sldNum" sz="quarter" idx="11"/>
          </p:nvPr>
        </p:nvSpPr>
        <p:spPr>
          <a:xfrm>
            <a:off x="411162" y="6310800"/>
            <a:ext cx="648000" cy="547200"/>
          </a:xfrm>
        </p:spPr>
        <p:txBody>
          <a:bodyPr/>
          <a:lstStyle/>
          <a:p>
            <a:r>
              <a:rPr lang="en-US"/>
              <a:t>Page </a:t>
            </a:r>
            <a:fld id="{15EBE321-CBB1-4E91-BD14-37C8D44326FB}" type="slidenum">
              <a:rPr lang="en-US" smtClean="0"/>
              <a:pPr/>
              <a:t>58</a:t>
            </a:fld>
            <a:endParaRPr lang="en-US" dirty="0"/>
          </a:p>
        </p:txBody>
      </p:sp>
    </p:spTree>
    <p:extLst>
      <p:ext uri="{BB962C8B-B14F-4D97-AF65-F5344CB8AC3E}">
        <p14:creationId xmlns:p14="http://schemas.microsoft.com/office/powerpoint/2010/main" val="869499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Headline table of contents">
            <a:extLst>
              <a:ext uri="{FF2B5EF4-FFF2-40B4-BE49-F238E27FC236}">
                <a16:creationId xmlns:a16="http://schemas.microsoft.com/office/drawing/2014/main" id="{D844B46B-66FB-4F76-8B0E-37D7D4617D33}"/>
              </a:ext>
            </a:extLst>
          </p:cNvPr>
          <p:cNvSpPr>
            <a:spLocks noGrp="1"/>
          </p:cNvSpPr>
          <p:nvPr>
            <p:ph type="title"/>
          </p:nvPr>
        </p:nvSpPr>
        <p:spPr>
          <a:xfrm>
            <a:off x="410400" y="478800"/>
            <a:ext cx="9863900" cy="576000"/>
          </a:xfrm>
        </p:spPr>
        <p:txBody>
          <a:bodyPr/>
          <a:lstStyle/>
          <a:p>
            <a:r>
              <a:rPr lang="en-US" noProof="0" dirty="0"/>
              <a:t>Table of contents</a:t>
            </a:r>
            <a:br>
              <a:rPr lang="en-US" noProof="0" dirty="0"/>
            </a:br>
            <a:r>
              <a:rPr lang="en-US" b="0" noProof="0" dirty="0"/>
              <a:t>Index / Agenda</a:t>
            </a:r>
          </a:p>
        </p:txBody>
      </p:sp>
      <p:sp>
        <p:nvSpPr>
          <p:cNvPr id="5" name="Agenda" descr="Sample table of contents">
            <a:extLst>
              <a:ext uri="{FF2B5EF4-FFF2-40B4-BE49-F238E27FC236}">
                <a16:creationId xmlns:a16="http://schemas.microsoft.com/office/drawing/2014/main" id="{A38F6808-4085-423A-A99A-9DC01B1678CB}"/>
              </a:ext>
            </a:extLst>
          </p:cNvPr>
          <p:cNvSpPr>
            <a:spLocks noGrp="1"/>
          </p:cNvSpPr>
          <p:nvPr>
            <p:ph type="body" sz="quarter" idx="12"/>
          </p:nvPr>
        </p:nvSpPr>
        <p:spPr>
          <a:xfrm>
            <a:off x="411163" y="1414463"/>
            <a:ext cx="7200000" cy="4751387"/>
          </a:xfrm>
        </p:spPr>
        <p:txBody>
          <a:bodyPr/>
          <a:lstStyle/>
          <a:p>
            <a:r>
              <a:rPr lang="en-US" b="1" noProof="0" dirty="0"/>
              <a:t>Subdivision (optional)</a:t>
            </a:r>
          </a:p>
          <a:p>
            <a:pPr lvl="1"/>
            <a:r>
              <a:rPr lang="en-US" noProof="0" dirty="0"/>
              <a:t>Headline and text chapter 1	3</a:t>
            </a:r>
          </a:p>
          <a:p>
            <a:pPr lvl="2"/>
            <a:r>
              <a:rPr lang="en-US" noProof="0" dirty="0"/>
              <a:t>Headline and text chapter 2 (highlighted)	8</a:t>
            </a:r>
          </a:p>
          <a:p>
            <a:pPr lvl="3"/>
            <a:r>
              <a:rPr lang="en-US" noProof="0" dirty="0"/>
              <a:t>Headline and text chapter 2.1</a:t>
            </a:r>
            <a:br>
              <a:rPr lang="en-US" noProof="0" dirty="0"/>
            </a:br>
            <a:r>
              <a:rPr lang="en-US" noProof="0" dirty="0"/>
              <a:t>Lorem ipsum dolore </a:t>
            </a:r>
            <a:r>
              <a:rPr lang="en-US" noProof="0" dirty="0" err="1"/>
              <a:t>est</a:t>
            </a:r>
            <a:r>
              <a:rPr lang="en-US" noProof="0" dirty="0"/>
              <a:t> </a:t>
            </a:r>
            <a:r>
              <a:rPr lang="en-US" noProof="0" dirty="0" err="1"/>
              <a:t>reamore</a:t>
            </a:r>
            <a:r>
              <a:rPr lang="en-US" noProof="0" dirty="0"/>
              <a:t> quin	19</a:t>
            </a:r>
          </a:p>
          <a:p>
            <a:pPr lvl="3"/>
            <a:r>
              <a:rPr lang="en-US" noProof="0" dirty="0"/>
              <a:t>Headline and text lorem ipsum chapter 2.2	22</a:t>
            </a:r>
          </a:p>
          <a:p>
            <a:endParaRPr lang="en-US" noProof="0" dirty="0"/>
          </a:p>
          <a:p>
            <a:r>
              <a:rPr lang="en-US" b="1" noProof="0" dirty="0"/>
              <a:t>Subdivision (optional)</a:t>
            </a:r>
          </a:p>
          <a:p>
            <a:pPr lvl="1"/>
            <a:r>
              <a:rPr lang="en-US" noProof="0" dirty="0"/>
              <a:t>Headline and text lorem ipsum chapter 3	29</a:t>
            </a:r>
          </a:p>
          <a:p>
            <a:pPr lvl="1"/>
            <a:r>
              <a:rPr lang="en-US" noProof="0" dirty="0"/>
              <a:t>Headline and text chapter 4	31</a:t>
            </a:r>
          </a:p>
          <a:p>
            <a:pPr lvl="3"/>
            <a:r>
              <a:rPr lang="en-US" noProof="0" dirty="0"/>
              <a:t>Headline and text lorem ipsum chapter 5	44</a:t>
            </a:r>
          </a:p>
        </p:txBody>
      </p:sp>
      <p:sp>
        <p:nvSpPr>
          <p:cNvPr id="3" name="Footer" descr="Footer with copyright, author and department information, and date">
            <a:extLst>
              <a:ext uri="{FF2B5EF4-FFF2-40B4-BE49-F238E27FC236}">
                <a16:creationId xmlns:a16="http://schemas.microsoft.com/office/drawing/2014/main" id="{06245AF5-1AE3-49EC-B4ED-2C4EC9A6E5FC}"/>
              </a:ext>
            </a:extLst>
          </p:cNvPr>
          <p:cNvSpPr>
            <a:spLocks noGrp="1"/>
          </p:cNvSpPr>
          <p:nvPr>
            <p:ph type="ftr" sz="quarter" idx="10"/>
          </p:nvPr>
        </p:nvSpPr>
        <p:spPr>
          <a:xfrm>
            <a:off x="1059160" y="6310800"/>
            <a:ext cx="9216000" cy="547200"/>
          </a:xfrm>
        </p:spPr>
        <p:txBody>
          <a:bodyPr/>
          <a:lstStyle/>
          <a:p>
            <a:r>
              <a:rPr lang="en-US"/>
              <a:t>Restricted | © Siemens 20XX | Author | Department | YYYY-MM-DD</a:t>
            </a:r>
            <a:endParaRPr lang="en-US" dirty="0"/>
          </a:p>
        </p:txBody>
      </p:sp>
      <p:sp>
        <p:nvSpPr>
          <p:cNvPr id="4" name="Slide Number">
            <a:extLst>
              <a:ext uri="{FF2B5EF4-FFF2-40B4-BE49-F238E27FC236}">
                <a16:creationId xmlns:a16="http://schemas.microsoft.com/office/drawing/2014/main" id="{224B08A8-3996-49F2-BE5D-A88FB91A9C94}"/>
              </a:ext>
              <a:ext uri="{C183D7F6-B498-43B3-948B-1728B52AA6E4}">
                <adec:decorative xmlns:adec="http://schemas.microsoft.com/office/drawing/2017/decorative" val="1"/>
              </a:ext>
            </a:extLst>
          </p:cNvPr>
          <p:cNvSpPr>
            <a:spLocks noGrp="1"/>
          </p:cNvSpPr>
          <p:nvPr>
            <p:ph type="sldNum" sz="quarter" idx="11"/>
          </p:nvPr>
        </p:nvSpPr>
        <p:spPr>
          <a:xfrm>
            <a:off x="411162" y="6310800"/>
            <a:ext cx="648000" cy="547200"/>
          </a:xfrm>
        </p:spPr>
        <p:txBody>
          <a:bodyPr/>
          <a:lstStyle/>
          <a:p>
            <a:r>
              <a:rPr lang="en-US"/>
              <a:t>Page </a:t>
            </a:r>
            <a:fld id="{15EBE321-CBB1-4E91-BD14-37C8D44326FB}" type="slidenum">
              <a:rPr lang="en-US" smtClean="0"/>
              <a:pPr/>
              <a:t>59</a:t>
            </a:fld>
            <a:endParaRPr lang="en-US" dirty="0"/>
          </a:p>
        </p:txBody>
      </p:sp>
    </p:spTree>
    <p:extLst>
      <p:ext uri="{BB962C8B-B14F-4D97-AF65-F5344CB8AC3E}">
        <p14:creationId xmlns:p14="http://schemas.microsoft.com/office/powerpoint/2010/main" val="3405433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ustainability shape &quot;Sustainability&quot;" descr="Shape to represent “Sustainability”">
            <a:extLst>
              <a:ext uri="{FF2B5EF4-FFF2-40B4-BE49-F238E27FC236}">
                <a16:creationId xmlns:a16="http://schemas.microsoft.com/office/drawing/2014/main" id="{7FA66E21-FB86-403A-BCDC-5683DBA03E2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 t="-3" r="-4" b="-3"/>
          <a:stretch/>
        </p:blipFill>
        <p:spPr bwMode="ltGray">
          <a:xfrm>
            <a:off x="6613924" y="783116"/>
            <a:ext cx="4914000" cy="4913998"/>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4"/>
            <a:ext cx="11376788" cy="2462213"/>
          </a:xfrm>
        </p:spPr>
        <p:txBody>
          <a:bodyPr/>
          <a:lstStyle/>
          <a:p>
            <a:r>
              <a:rPr lang="en-US" noProof="0" dirty="0"/>
              <a:t>Headline,</a:t>
            </a:r>
            <a:br>
              <a:rPr lang="en-US" noProof="0" dirty="0"/>
            </a:br>
            <a:r>
              <a:rPr lang="en-US" b="1" noProof="0" dirty="0"/>
              <a:t>Arial,</a:t>
            </a:r>
            <a:r>
              <a:rPr lang="en-US" noProof="0" dirty="0"/>
              <a:t> 80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2" y="3876677"/>
            <a:ext cx="9286875" cy="1930398"/>
          </a:xfrm>
        </p:spPr>
        <p:txBody>
          <a:bodyPr/>
          <a:lstStyle/>
          <a:p>
            <a:r>
              <a:rPr lang="en-US" noProof="0" dirty="0"/>
              <a:t>Subhead, Arial Regular, 32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2B3B44F4-E11A-46EF-AB7D-CDC6C77729CD}"/>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4"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8051955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descr="Slide headline">
            <a:extLst>
              <a:ext uri="{FF2B5EF4-FFF2-40B4-BE49-F238E27FC236}">
                <a16:creationId xmlns:a16="http://schemas.microsoft.com/office/drawing/2014/main" id="{FA780292-C0CC-4592-821D-49442EB402A4}"/>
              </a:ext>
            </a:extLst>
          </p:cNvPr>
          <p:cNvSpPr>
            <a:spLocks noGrp="1"/>
          </p:cNvSpPr>
          <p:nvPr>
            <p:ph type="title"/>
          </p:nvPr>
        </p:nvSpPr>
        <p:spPr/>
        <p:txBody>
          <a:bodyPr/>
          <a:lstStyle/>
          <a:p>
            <a:r>
              <a:rPr lang="en-US" noProof="0" dirty="0"/>
              <a:t>Table of contents</a:t>
            </a:r>
            <a:br>
              <a:rPr lang="en-US" noProof="0" dirty="0"/>
            </a:br>
            <a:r>
              <a:rPr lang="en-US" b="0" noProof="0" dirty="0"/>
              <a:t>Summary zoom</a:t>
            </a:r>
          </a:p>
        </p:txBody>
      </p:sp>
      <p:sp>
        <p:nvSpPr>
          <p:cNvPr id="4" name="Footer" descr="Footer with copyright, author and department information, and date">
            <a:extLst>
              <a:ext uri="{FF2B5EF4-FFF2-40B4-BE49-F238E27FC236}">
                <a16:creationId xmlns:a16="http://schemas.microsoft.com/office/drawing/2014/main" id="{8BD53B96-555B-4A23-B598-D2DC9CBA86C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mc:AlternateContent xmlns:mc="http://schemas.openxmlformats.org/markup-compatibility/2006">
        <mc:Choice xmlns:psuz="http://schemas.microsoft.com/office/powerpoint/2016/summaryzoom" Requires="psuz">
          <p:graphicFrame>
            <p:nvGraphicFramePr>
              <p:cNvPr id="7" name="Summary Zoom" descr="Automatically generated table of contents">
                <a:extLst>
                  <a:ext uri="{FF2B5EF4-FFF2-40B4-BE49-F238E27FC236}">
                    <a16:creationId xmlns:a16="http://schemas.microsoft.com/office/drawing/2014/main" id="{894F39BB-9840-4FB8-A9D1-94250FBE0564}"/>
                  </a:ext>
                </a:extLst>
              </p:cNvPr>
              <p:cNvGraphicFramePr>
                <a:graphicFrameLocks noChangeAspect="1"/>
              </p:cNvGraphicFramePr>
              <p:nvPr>
                <p:extLst>
                  <p:ext uri="{D42A27DB-BD31-4B8C-83A1-F6EECF244321}">
                    <p14:modId xmlns:p14="http://schemas.microsoft.com/office/powerpoint/2010/main" val="3620717667"/>
                  </p:ext>
                </p:extLst>
              </p:nvPr>
            </p:nvGraphicFramePr>
            <p:xfrm>
              <a:off x="0" y="1414464"/>
              <a:ext cx="11787188" cy="4752974"/>
            </p:xfrm>
            <a:graphic>
              <a:graphicData uri="http://schemas.microsoft.com/office/powerpoint/2016/summaryzoom">
                <psuz:summaryZm>
                  <psuz:summaryZmObj sectionId="{DB952CA2-F37E-4B72-9E03-5C01D6602214}">
                    <psuz:zmPr id="{C2696948-94B0-4502-A6E1-3A893E4B4081}" transitionDur="1000">
                      <p166:blipFill xmlns:p166="http://schemas.microsoft.com/office/powerpoint/2016/6/main">
                        <a:blip r:embed="rId2"/>
                        <a:stretch>
                          <a:fillRect/>
                        </a:stretch>
                      </p166:blipFill>
                      <p166:spPr xmlns:p166="http://schemas.microsoft.com/office/powerpoint/2016/6/main">
                        <a:xfrm>
                          <a:off x="440179" y="834944"/>
                          <a:ext cx="2652117" cy="1491816"/>
                        </a:xfrm>
                        <a:prstGeom prst="rect">
                          <a:avLst/>
                        </a:prstGeom>
                        <a:noFill/>
                        <a:ln w="3175">
                          <a:solidFill>
                            <a:schemeClr val="bg2"/>
                          </a:solidFill>
                        </a:ln>
                        <a:effectLst/>
                      </p166:spPr>
                    </psuz:zmPr>
                  </psuz:summaryZmObj>
                  <psuz:summaryZmObj sectionId="{0D00BCA0-2CBF-4743-B406-7AD2D6119FED}">
                    <psuz:zmPr id="{5DAA332B-4D43-4597-9589-B11657FD3965}" transitionDur="1000">
                      <p166:blipFill xmlns:p166="http://schemas.microsoft.com/office/powerpoint/2016/6/main">
                        <a:blip r:embed="rId3"/>
                        <a:stretch>
                          <a:fillRect/>
                        </a:stretch>
                      </p166:blipFill>
                      <p166:spPr xmlns:p166="http://schemas.microsoft.com/office/powerpoint/2016/6/main">
                        <a:xfrm>
                          <a:off x="3191750" y="834944"/>
                          <a:ext cx="2652117" cy="1491816"/>
                        </a:xfrm>
                        <a:prstGeom prst="rect">
                          <a:avLst/>
                        </a:prstGeom>
                        <a:noFill/>
                        <a:ln w="3175">
                          <a:solidFill>
                            <a:schemeClr val="bg2"/>
                          </a:solidFill>
                        </a:ln>
                        <a:effectLst/>
                      </p166:spPr>
                    </psuz:zmPr>
                  </psuz:summaryZmObj>
                  <psuz:summaryZmObj sectionId="{5B9143C2-DC2D-4997-8FBC-9296D9BEB76F}">
                    <psuz:zmPr id="{98722AB2-62B6-4B31-AC7B-F705024729CB}" transitionDur="1000">
                      <p166:blipFill xmlns:p166="http://schemas.microsoft.com/office/powerpoint/2016/6/main">
                        <a:blip r:embed="rId4"/>
                        <a:stretch>
                          <a:fillRect/>
                        </a:stretch>
                      </p166:blipFill>
                      <p166:spPr xmlns:p166="http://schemas.microsoft.com/office/powerpoint/2016/6/main">
                        <a:xfrm>
                          <a:off x="5943321" y="834944"/>
                          <a:ext cx="2652117" cy="1491816"/>
                        </a:xfrm>
                        <a:prstGeom prst="rect">
                          <a:avLst/>
                        </a:prstGeom>
                        <a:noFill/>
                        <a:ln w="3175">
                          <a:solidFill>
                            <a:schemeClr val="bg2"/>
                          </a:solidFill>
                        </a:ln>
                      </p166:spPr>
                    </psuz:zmPr>
                  </psuz:summaryZmObj>
                  <psuz:summaryZmObj sectionId="{C54510C2-4863-4A6A-825E-537E19B105CC}">
                    <psuz:zmPr id="{553FDA1E-AE7F-4C1E-870F-2AD7B5E491A9}" transitionDur="1000">
                      <p166:blipFill xmlns:p166="http://schemas.microsoft.com/office/powerpoint/2016/6/main">
                        <a:blip r:embed="rId5"/>
                        <a:stretch>
                          <a:fillRect/>
                        </a:stretch>
                      </p166:blipFill>
                      <p166:spPr xmlns:p166="http://schemas.microsoft.com/office/powerpoint/2016/6/main">
                        <a:xfrm>
                          <a:off x="8694892" y="834944"/>
                          <a:ext cx="2652117" cy="1491816"/>
                        </a:xfrm>
                        <a:prstGeom prst="rect">
                          <a:avLst/>
                        </a:prstGeom>
                        <a:noFill/>
                        <a:ln w="3175">
                          <a:solidFill>
                            <a:schemeClr val="bg2"/>
                          </a:solidFill>
                        </a:ln>
                        <a:effectLst/>
                      </p166:spPr>
                    </psuz:zmPr>
                  </psuz:summaryZmObj>
                  <psuz:summaryZmObj sectionId="{6C2E2E8E-D1AB-499D-8924-A982DA72C919}">
                    <psuz:zmPr id="{0CEAE115-C53D-468F-A2C2-9D99D8798572}" transitionDur="1000">
                      <p166:blipFill xmlns:p166="http://schemas.microsoft.com/office/powerpoint/2016/6/main">
                        <a:blip r:embed="rId6"/>
                        <a:stretch>
                          <a:fillRect/>
                        </a:stretch>
                      </p166:blipFill>
                      <p166:spPr xmlns:p166="http://schemas.microsoft.com/office/powerpoint/2016/6/main">
                        <a:xfrm>
                          <a:off x="440179" y="2426214"/>
                          <a:ext cx="2652117" cy="1491816"/>
                        </a:xfrm>
                        <a:prstGeom prst="rect">
                          <a:avLst/>
                        </a:prstGeom>
                        <a:noFill/>
                        <a:ln w="3175">
                          <a:solidFill>
                            <a:schemeClr val="bg2"/>
                          </a:solidFill>
                        </a:ln>
                      </p166:spPr>
                    </psuz:zmPr>
                  </psuz:summaryZmObj>
                  <psuz:summaryZmObj sectionId="{045DDF2D-14F6-4AED-8F32-531E4A8027C0}">
                    <psuz:zmPr id="{5A2D09B9-81AA-4F45-9995-65323E178D4D}" transitionDur="1000">
                      <p166:blipFill xmlns:p166="http://schemas.microsoft.com/office/powerpoint/2016/6/main">
                        <a:blip r:embed="rId7"/>
                        <a:stretch>
                          <a:fillRect/>
                        </a:stretch>
                      </p166:blipFill>
                      <p166:spPr xmlns:p166="http://schemas.microsoft.com/office/powerpoint/2016/6/main">
                        <a:xfrm>
                          <a:off x="3191750" y="2426214"/>
                          <a:ext cx="2652117" cy="1491816"/>
                        </a:xfrm>
                        <a:prstGeom prst="rect">
                          <a:avLst/>
                        </a:prstGeom>
                        <a:noFill/>
                        <a:ln w="3175">
                          <a:solidFill>
                            <a:schemeClr val="bg2"/>
                          </a:solidFill>
                        </a:ln>
                        <a:effectLst/>
                      </p166:spPr>
                    </psuz:zmPr>
                  </psuz:summaryZmObj>
                  <psuz:summaryZmObj sectionId="{0D568892-780D-4C8E-9447-F21546C88527}">
                    <psuz:zmPr id="{25A42D7E-FB99-42CB-8CB3-4864993FAB8E}" transitionDur="1000">
                      <p166:blipFill xmlns:p166="http://schemas.microsoft.com/office/powerpoint/2016/6/main">
                        <a:blip r:embed="rId8"/>
                        <a:stretch>
                          <a:fillRect/>
                        </a:stretch>
                      </p166:blipFill>
                      <p166:spPr xmlns:p166="http://schemas.microsoft.com/office/powerpoint/2016/6/main">
                        <a:xfrm>
                          <a:off x="5943321" y="2426214"/>
                          <a:ext cx="2652117" cy="1491816"/>
                        </a:xfrm>
                        <a:prstGeom prst="rect">
                          <a:avLst/>
                        </a:prstGeom>
                        <a:noFill/>
                        <a:ln w="3175">
                          <a:solidFill>
                            <a:schemeClr val="bg2"/>
                          </a:solidFill>
                        </a:ln>
                        <a:effectLst/>
                      </p166:spPr>
                    </psuz:zmPr>
                  </psuz:summaryZmObj>
                  <psuz:gridLayout/>
                </psuz:summaryZm>
              </a:graphicData>
            </a:graphic>
          </p:graphicFrame>
        </mc:Choice>
        <mc:Fallback>
          <p:grpSp>
            <p:nvGrpSpPr>
              <p:cNvPr id="7" name="Summary Zoom" descr="Automatically generated table of contents">
                <a:extLst>
                  <a:ext uri="{FF2B5EF4-FFF2-40B4-BE49-F238E27FC236}">
                    <a16:creationId xmlns:a16="http://schemas.microsoft.com/office/drawing/2014/main" id="{894F39BB-9840-4FB8-A9D1-94250FBE0564}"/>
                  </a:ext>
                </a:extLst>
              </p:cNvPr>
              <p:cNvGrpSpPr>
                <a:grpSpLocks noGrp="1" noUngrp="1" noRot="1" noChangeAspect="1" noMove="1" noResize="1"/>
              </p:cNvGrpSpPr>
              <p:nvPr/>
            </p:nvGrpSpPr>
            <p:grpSpPr>
              <a:xfrm>
                <a:off x="0" y="1414464"/>
                <a:ext cx="11787188" cy="4752974"/>
                <a:chOff x="0" y="1414464"/>
                <a:chExt cx="11787188" cy="4752974"/>
              </a:xfrm>
            </p:grpSpPr>
            <p:pic>
              <p:nvPicPr>
                <p:cNvPr id="5" name="Picture 5">
                  <a:hlinkClick r:id="rId9"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440179" y="2249408"/>
                  <a:ext cx="2652117" cy="1491816"/>
                </a:xfrm>
                <a:prstGeom prst="rect">
                  <a:avLst/>
                </a:prstGeom>
                <a:noFill/>
                <a:ln w="3175">
                  <a:solidFill>
                    <a:schemeClr val="bg2"/>
                  </a:solidFill>
                </a:ln>
                <a:effectLst/>
              </p:spPr>
            </p:pic>
            <p:pic>
              <p:nvPicPr>
                <p:cNvPr id="6" name="Picture 6">
                  <a:hlinkClick r:id="rId10"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3191750" y="2249408"/>
                  <a:ext cx="2652117" cy="1491816"/>
                </a:xfrm>
                <a:prstGeom prst="rect">
                  <a:avLst/>
                </a:prstGeom>
                <a:noFill/>
                <a:ln w="3175">
                  <a:solidFill>
                    <a:schemeClr val="bg2"/>
                  </a:solidFill>
                </a:ln>
                <a:effectLst/>
              </p:spPr>
            </p:pic>
            <p:pic>
              <p:nvPicPr>
                <p:cNvPr id="9" name="Picture 9">
                  <a:hlinkClick r:id="rId11"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5943321" y="2249408"/>
                  <a:ext cx="2652117" cy="1491816"/>
                </a:xfrm>
                <a:prstGeom prst="rect">
                  <a:avLst/>
                </a:prstGeom>
                <a:noFill/>
                <a:ln w="3175">
                  <a:solidFill>
                    <a:schemeClr val="bg2"/>
                  </a:solidFill>
                </a:ln>
              </p:spPr>
            </p:pic>
            <p:pic>
              <p:nvPicPr>
                <p:cNvPr id="10" name="Picture 10">
                  <a:hlinkClick r:id="rId12"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8694892" y="2249408"/>
                  <a:ext cx="2652117" cy="1491816"/>
                </a:xfrm>
                <a:prstGeom prst="rect">
                  <a:avLst/>
                </a:prstGeom>
                <a:noFill/>
                <a:ln w="3175">
                  <a:solidFill>
                    <a:schemeClr val="bg2"/>
                  </a:solidFill>
                </a:ln>
                <a:effectLst/>
              </p:spPr>
            </p:pic>
            <p:pic>
              <p:nvPicPr>
                <p:cNvPr id="11" name="Picture 11">
                  <a:hlinkClick r:id="rId13"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40179" y="3840678"/>
                  <a:ext cx="2652117" cy="1491816"/>
                </a:xfrm>
                <a:prstGeom prst="rect">
                  <a:avLst/>
                </a:prstGeom>
                <a:noFill/>
                <a:ln w="3175">
                  <a:solidFill>
                    <a:schemeClr val="bg2"/>
                  </a:solidFill>
                </a:ln>
              </p:spPr>
            </p:pic>
            <p:pic>
              <p:nvPicPr>
                <p:cNvPr id="12" name="Picture 12">
                  <a:hlinkClick r:id="rId14"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3191750" y="3840678"/>
                  <a:ext cx="2652117" cy="1491816"/>
                </a:xfrm>
                <a:prstGeom prst="rect">
                  <a:avLst/>
                </a:prstGeom>
                <a:noFill/>
                <a:ln w="3175">
                  <a:solidFill>
                    <a:schemeClr val="bg2"/>
                  </a:solidFill>
                </a:ln>
                <a:effectLst/>
              </p:spPr>
            </p:pic>
            <p:pic>
              <p:nvPicPr>
                <p:cNvPr id="13" name="Picture 13">
                  <a:hlinkClick r:id="rId15"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5943321" y="3840678"/>
                  <a:ext cx="2652117" cy="1491816"/>
                </a:xfrm>
                <a:prstGeom prst="rect">
                  <a:avLst/>
                </a:prstGeom>
                <a:noFill/>
                <a:ln w="3175">
                  <a:solidFill>
                    <a:schemeClr val="bg2"/>
                  </a:solidFill>
                </a:ln>
                <a:effectLst/>
              </p:spPr>
            </p:pic>
          </p:grpSp>
        </mc:Fallback>
      </mc:AlternateContent>
      <p:sp>
        <p:nvSpPr>
          <p:cNvPr id="2" name="Slide Number">
            <a:extLst>
              <a:ext uri="{FF2B5EF4-FFF2-40B4-BE49-F238E27FC236}">
                <a16:creationId xmlns:a16="http://schemas.microsoft.com/office/drawing/2014/main" id="{CF54B220-2AAE-4BF4-B719-B55F4D3786D0}"/>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60</a:t>
            </a:fld>
            <a:endParaRPr lang="en-US" dirty="0"/>
          </a:p>
        </p:txBody>
      </p:sp>
      <p:sp>
        <p:nvSpPr>
          <p:cNvPr id="8" name="Information - please remove!">
            <a:extLst>
              <a:ext uri="{FF2B5EF4-FFF2-40B4-BE49-F238E27FC236}">
                <a16:creationId xmlns:a16="http://schemas.microsoft.com/office/drawing/2014/main" id="{3A159D1C-1ED6-4A0A-95C3-4E6498720294}"/>
              </a:ext>
              <a:ext uri="{C183D7F6-B498-43B3-948B-1728B52AA6E4}">
                <adec:decorative xmlns:adec="http://schemas.microsoft.com/office/drawing/2017/decorative" val="1"/>
              </a:ext>
            </a:extLst>
          </p:cNvPr>
          <p:cNvSpPr/>
          <p:nvPr/>
        </p:nvSpPr>
        <p:spPr bwMode="auto">
          <a:xfrm rot="-600000">
            <a:off x="9756785" y="3776672"/>
            <a:ext cx="2030403" cy="2030403"/>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dirty="0">
                <a:solidFill>
                  <a:schemeClr val="bg1"/>
                </a:solidFill>
                <a:latin typeface="+mn-lt"/>
              </a:rPr>
              <a:t>The table of </a:t>
            </a:r>
            <a:br>
              <a:rPr lang="en-US" sz="1200" dirty="0">
                <a:solidFill>
                  <a:schemeClr val="bg1"/>
                </a:solidFill>
                <a:latin typeface="+mn-lt"/>
              </a:rPr>
            </a:br>
            <a:r>
              <a:rPr lang="en-US" sz="1200" dirty="0">
                <a:solidFill>
                  <a:schemeClr val="bg1"/>
                </a:solidFill>
                <a:latin typeface="+mn-lt"/>
              </a:rPr>
              <a:t>contents is created </a:t>
            </a:r>
            <a:br>
              <a:rPr lang="en-US" sz="1200" dirty="0">
                <a:solidFill>
                  <a:schemeClr val="bg1"/>
                </a:solidFill>
                <a:latin typeface="+mn-lt"/>
              </a:rPr>
            </a:br>
            <a:r>
              <a:rPr lang="en-US" sz="1200" dirty="0">
                <a:solidFill>
                  <a:schemeClr val="bg1"/>
                </a:solidFill>
                <a:latin typeface="+mn-lt"/>
              </a:rPr>
              <a:t>with the function </a:t>
            </a:r>
            <a:br>
              <a:rPr lang="en-US" sz="1200" dirty="0">
                <a:solidFill>
                  <a:schemeClr val="bg1"/>
                </a:solidFill>
                <a:latin typeface="+mn-lt"/>
              </a:rPr>
            </a:br>
            <a:r>
              <a:rPr lang="en-US" sz="1200" b="1" dirty="0">
                <a:solidFill>
                  <a:schemeClr val="bg1"/>
                </a:solidFill>
                <a:latin typeface="+mn-lt"/>
              </a:rPr>
              <a:t>Insert &gt; Summary Zoom. </a:t>
            </a:r>
            <a:br>
              <a:rPr lang="en-US" sz="1200" b="1" dirty="0">
                <a:solidFill>
                  <a:schemeClr val="bg1"/>
                </a:solidFill>
                <a:latin typeface="+mn-lt"/>
              </a:rPr>
            </a:br>
            <a:r>
              <a:rPr lang="en-US" sz="1200" dirty="0">
                <a:solidFill>
                  <a:schemeClr val="bg1"/>
                </a:solidFill>
                <a:latin typeface="+mn-lt"/>
              </a:rPr>
              <a:t>To edit, click on </a:t>
            </a:r>
            <a:br>
              <a:rPr lang="en-US" sz="1200" dirty="0">
                <a:solidFill>
                  <a:schemeClr val="bg1"/>
                </a:solidFill>
                <a:latin typeface="+mn-lt"/>
              </a:rPr>
            </a:br>
            <a:r>
              <a:rPr lang="en-US" sz="1200" b="1" dirty="0">
                <a:solidFill>
                  <a:schemeClr val="bg1"/>
                </a:solidFill>
                <a:latin typeface="+mn-lt"/>
              </a:rPr>
              <a:t>“Edit Summary” </a:t>
            </a:r>
            <a:r>
              <a:rPr lang="en-US" sz="1200" dirty="0">
                <a:solidFill>
                  <a:schemeClr val="bg1"/>
                </a:solidFill>
                <a:latin typeface="+mn-lt"/>
              </a:rPr>
              <a:t>in </a:t>
            </a:r>
            <a:br>
              <a:rPr lang="en-US" sz="1200" dirty="0">
                <a:solidFill>
                  <a:schemeClr val="bg1"/>
                </a:solidFill>
                <a:latin typeface="+mn-lt"/>
              </a:rPr>
            </a:br>
            <a:r>
              <a:rPr lang="en-US" sz="1200" dirty="0">
                <a:solidFill>
                  <a:schemeClr val="bg1"/>
                </a:solidFill>
                <a:latin typeface="+mn-lt"/>
              </a:rPr>
              <a:t>the context menu.</a:t>
            </a:r>
          </a:p>
        </p:txBody>
      </p:sp>
    </p:spTree>
    <p:extLst>
      <p:ext uri="{BB962C8B-B14F-4D97-AF65-F5344CB8AC3E}">
        <p14:creationId xmlns:p14="http://schemas.microsoft.com/office/powerpoint/2010/main" val="18249449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813C3CFC-9697-4716-A651-26E69FE6AB0F}"/>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highlighted text </a:t>
            </a:r>
          </a:p>
        </p:txBody>
      </p:sp>
      <p:sp>
        <p:nvSpPr>
          <p:cNvPr id="3" name="Copy" descr="Sample content">
            <a:extLst>
              <a:ext uri="{FF2B5EF4-FFF2-40B4-BE49-F238E27FC236}">
                <a16:creationId xmlns:a16="http://schemas.microsoft.com/office/drawing/2014/main" id="{F4DAD0C9-C8E6-49A1-8C40-DE4670D2D7FF}"/>
              </a:ext>
            </a:extLst>
          </p:cNvPr>
          <p:cNvSpPr>
            <a:spLocks noGrp="1"/>
          </p:cNvSpPr>
          <p:nvPr>
            <p:ph idx="1"/>
          </p:nvPr>
        </p:nvSpPr>
        <p:spPr>
          <a:xfrm>
            <a:off x="411162" y="1414800"/>
            <a:ext cx="7199313" cy="4752000"/>
          </a:xfrm>
        </p:spPr>
        <p:txBody>
          <a:bodyPr/>
          <a:lstStyle/>
          <a:p>
            <a:r>
              <a:rPr lang="en-US" b="1" noProof="0" dirty="0"/>
              <a:t>Subhead, Arial Bold, 18 pt</a:t>
            </a:r>
            <a:r>
              <a:rPr lang="en-US" b="1" baseline="30000" noProof="0" dirty="0"/>
              <a:t>1</a:t>
            </a:r>
          </a:p>
          <a:p>
            <a:endParaRPr lang="en-US" b="1" noProof="0" dirty="0"/>
          </a:p>
          <a:p>
            <a:r>
              <a:rPr lang="en-US" noProof="0" dirty="0"/>
              <a:t>Body text, Arial Regular, 18 </a:t>
            </a:r>
            <a:r>
              <a:rPr lang="en-US" noProof="0" dirty="0" err="1"/>
              <a:t>pt</a:t>
            </a:r>
            <a:r>
              <a:rPr lang="en-US" noProof="0" dirty="0"/>
              <a:t>, line spacing 1.1 lines: </a:t>
            </a:r>
            <a:r>
              <a:rPr lang="en-US" b="1" noProof="0" dirty="0"/>
              <a:t>Optional highlight </a:t>
            </a:r>
            <a:r>
              <a:rPr lang="en-US" noProof="0" dirty="0"/>
              <a:t>cum </a:t>
            </a:r>
            <a:r>
              <a:rPr lang="en-US" noProof="0" dirty="0" err="1"/>
              <a:t>habili</a:t>
            </a:r>
            <a:r>
              <a:rPr lang="en-US" noProof="0" dirty="0"/>
              <a:t> </a:t>
            </a:r>
            <a:r>
              <a:rPr lang="en-US" noProof="0" dirty="0" err="1"/>
              <a:t>tarum</a:t>
            </a:r>
            <a:r>
              <a:rPr lang="en-US" noProof="0" dirty="0"/>
              <a:t> </a:t>
            </a:r>
            <a:r>
              <a:rPr lang="en-US" noProof="0" dirty="0" err="1"/>
              <a:t>itum</a:t>
            </a:r>
            <a:r>
              <a:rPr lang="en-US" noProof="0" dirty="0"/>
              <a:t> </a:t>
            </a:r>
            <a:r>
              <a:rPr lang="en-US" noProof="0" dirty="0" err="1"/>
              <a:t>alus</a:t>
            </a:r>
            <a:r>
              <a:rPr lang="en-US" noProof="0" dirty="0"/>
              <a:t> </a:t>
            </a:r>
            <a:r>
              <a:rPr lang="en-US" noProof="0" dirty="0" err="1"/>
              <a:t>causticus</a:t>
            </a:r>
            <a:r>
              <a:rPr lang="en-US" noProof="0" dirty="0"/>
              <a:t> </a:t>
            </a:r>
            <a:r>
              <a:rPr lang="en-US" noProof="0" dirty="0" err="1"/>
              <a:t>iman</a:t>
            </a:r>
            <a:r>
              <a:rPr lang="en-US" noProof="0" dirty="0"/>
              <a:t> enter status ex </a:t>
            </a:r>
            <a:r>
              <a:rPr lang="en-US" noProof="0" dirty="0" err="1"/>
              <a:t>landum</a:t>
            </a:r>
            <a:r>
              <a:rPr lang="en-US" noProof="0" dirty="0"/>
              <a:t> it </a:t>
            </a:r>
            <a:r>
              <a:rPr lang="en-US" noProof="0" dirty="0" err="1"/>
              <a:t>causticus</a:t>
            </a:r>
            <a:r>
              <a:rPr lang="en-US" noProof="0" dirty="0"/>
              <a:t> </a:t>
            </a:r>
            <a:r>
              <a:rPr lang="en-US" noProof="0" dirty="0" err="1"/>
              <a:t>iman</a:t>
            </a:r>
            <a:r>
              <a:rPr lang="en-US" noProof="0" dirty="0"/>
              <a:t> enter status ex </a:t>
            </a:r>
            <a:r>
              <a:rPr lang="en-US" noProof="0" dirty="0" err="1"/>
              <a:t>landum</a:t>
            </a:r>
            <a:r>
              <a:rPr lang="en-US" noProof="0" dirty="0"/>
              <a:t> it </a:t>
            </a:r>
            <a:r>
              <a:rPr lang="en-US" noProof="0" dirty="0" err="1"/>
              <a:t>exusrius</a:t>
            </a:r>
            <a:r>
              <a:rPr lang="en-US" noProof="0" dirty="0"/>
              <a:t>.</a:t>
            </a:r>
          </a:p>
          <a:p>
            <a:endParaRPr lang="en-US" noProof="0" dirty="0"/>
          </a:p>
          <a:p>
            <a:pPr lvl="1"/>
            <a:r>
              <a:rPr lang="en-US" noProof="0" dirty="0"/>
              <a:t>Dolor situs cum </a:t>
            </a:r>
            <a:r>
              <a:rPr lang="en-US" noProof="0" dirty="0" err="1"/>
              <a:t>habili</a:t>
            </a:r>
            <a:r>
              <a:rPr lang="en-US" noProof="0" dirty="0"/>
              <a:t> </a:t>
            </a:r>
            <a:r>
              <a:rPr lang="en-US" noProof="0" dirty="0" err="1"/>
              <a:t>tarum</a:t>
            </a:r>
            <a:r>
              <a:rPr lang="en-US" noProof="0" dirty="0"/>
              <a:t> </a:t>
            </a:r>
            <a:r>
              <a:rPr lang="en-US" noProof="0" dirty="0" err="1"/>
              <a:t>itum</a:t>
            </a:r>
            <a:r>
              <a:rPr lang="en-US" noProof="0" dirty="0"/>
              <a:t> </a:t>
            </a:r>
            <a:r>
              <a:rPr lang="en-US" noProof="0" dirty="0" err="1"/>
              <a:t>alus</a:t>
            </a:r>
            <a:r>
              <a:rPr lang="en-US" noProof="0" dirty="0"/>
              <a:t> </a:t>
            </a:r>
            <a:r>
              <a:rPr lang="en-US" noProof="0" dirty="0" err="1"/>
              <a:t>causticus</a:t>
            </a:r>
            <a:r>
              <a:rPr lang="en-US" noProof="0" dirty="0"/>
              <a:t> </a:t>
            </a:r>
            <a:r>
              <a:rPr lang="en-US" noProof="0" dirty="0" err="1"/>
              <a:t>iman</a:t>
            </a:r>
            <a:r>
              <a:rPr lang="en-US" noProof="0" dirty="0"/>
              <a:t> enter status ex </a:t>
            </a:r>
            <a:r>
              <a:rPr lang="en-US" noProof="0" dirty="0" err="1"/>
              <a:t>landum</a:t>
            </a:r>
            <a:r>
              <a:rPr lang="en-US" noProof="0" dirty="0"/>
              <a:t> lorem exit </a:t>
            </a:r>
            <a:r>
              <a:rPr lang="en-US" noProof="0" dirty="0" err="1"/>
              <a:t>itum</a:t>
            </a:r>
            <a:r>
              <a:rPr lang="en-US" noProof="0" dirty="0"/>
              <a:t> </a:t>
            </a:r>
            <a:r>
              <a:rPr lang="en-US" noProof="0" dirty="0" err="1"/>
              <a:t>alus</a:t>
            </a:r>
            <a:r>
              <a:rPr lang="en-US" noProof="0" dirty="0"/>
              <a:t> </a:t>
            </a:r>
            <a:r>
              <a:rPr lang="en-US" noProof="0" dirty="0" err="1"/>
              <a:t>causticus</a:t>
            </a:r>
            <a:r>
              <a:rPr lang="en-US" noProof="0" dirty="0"/>
              <a:t>.</a:t>
            </a:r>
          </a:p>
          <a:p>
            <a:pPr lvl="1"/>
            <a:r>
              <a:rPr lang="en-US" noProof="0" dirty="0"/>
              <a:t>Dolor situs cum </a:t>
            </a:r>
            <a:r>
              <a:rPr lang="en-US" noProof="0" dirty="0" err="1"/>
              <a:t>habili</a:t>
            </a:r>
            <a:r>
              <a:rPr lang="en-US" noProof="0" dirty="0"/>
              <a:t> </a:t>
            </a:r>
            <a:r>
              <a:rPr lang="en-US" noProof="0" dirty="0" err="1"/>
              <a:t>tarum</a:t>
            </a:r>
            <a:r>
              <a:rPr lang="en-US" noProof="0" dirty="0"/>
              <a:t> </a:t>
            </a:r>
            <a:r>
              <a:rPr lang="en-US" noProof="0" dirty="0" err="1"/>
              <a:t>itum</a:t>
            </a:r>
            <a:r>
              <a:rPr lang="en-US" noProof="0" dirty="0"/>
              <a:t> </a:t>
            </a:r>
            <a:r>
              <a:rPr lang="en-US" noProof="0" dirty="0" err="1"/>
              <a:t>alus</a:t>
            </a:r>
            <a:r>
              <a:rPr lang="en-US" noProof="0" dirty="0"/>
              <a:t> </a:t>
            </a:r>
            <a:r>
              <a:rPr lang="en-US" noProof="0" dirty="0" err="1"/>
              <a:t>causticus</a:t>
            </a:r>
            <a:r>
              <a:rPr lang="en-US" noProof="0" dirty="0"/>
              <a:t> </a:t>
            </a:r>
            <a:r>
              <a:rPr lang="en-US" noProof="0" dirty="0" err="1"/>
              <a:t>iman</a:t>
            </a:r>
            <a:r>
              <a:rPr lang="en-US" dirty="0"/>
              <a:t>.</a:t>
            </a:r>
          </a:p>
          <a:p>
            <a:pPr lvl="1"/>
            <a:r>
              <a:rPr lang="en-US" noProof="0" dirty="0"/>
              <a:t>Link: </a:t>
            </a:r>
            <a:r>
              <a:rPr lang="en-US" noProof="0" dirty="0">
                <a:solidFill>
                  <a:schemeClr val="accent1"/>
                </a:solidFill>
                <a:hlinkClick r:id="rId2">
                  <a:extLst>
                    <a:ext uri="{A12FA001-AC4F-418D-AE19-62706E023703}">
                      <ahyp:hlinkClr xmlns:ahyp="http://schemas.microsoft.com/office/drawing/2018/hyperlinkcolor" val="tx"/>
                    </a:ext>
                  </a:extLst>
                </a:hlinkClick>
              </a:rPr>
              <a:t>www.siemens.com</a:t>
            </a:r>
            <a:r>
              <a:rPr lang="en-US" noProof="0" dirty="0">
                <a:solidFill>
                  <a:schemeClr val="accent1"/>
                </a:solidFill>
              </a:rPr>
              <a:t> </a:t>
            </a:r>
            <a:r>
              <a:rPr lang="en-US" noProof="0" dirty="0"/>
              <a:t>on light backgrounds in Siemens Petrol </a:t>
            </a:r>
          </a:p>
        </p:txBody>
      </p:sp>
      <p:sp>
        <p:nvSpPr>
          <p:cNvPr id="5" name="Highlight-Box" descr="Sample highlighted content">
            <a:extLst>
              <a:ext uri="{FF2B5EF4-FFF2-40B4-BE49-F238E27FC236}">
                <a16:creationId xmlns:a16="http://schemas.microsoft.com/office/drawing/2014/main" id="{5138D0EF-5718-489A-8412-2D53BB776D48}"/>
              </a:ext>
            </a:extLst>
          </p:cNvPr>
          <p:cNvSpPr txBox="1">
            <a:spLocks noChangeArrowheads="1"/>
          </p:cNvSpPr>
          <p:nvPr/>
        </p:nvSpPr>
        <p:spPr bwMode="auto">
          <a:xfrm>
            <a:off x="411163" y="5083974"/>
            <a:ext cx="7199312" cy="718452"/>
          </a:xfrm>
          <a:prstGeom prst="rect">
            <a:avLst/>
          </a:prstGeom>
          <a:solidFill>
            <a:srgbClr val="00FFB9"/>
          </a:solidFill>
          <a:ln>
            <a:noFill/>
          </a:ln>
          <a:effectLst/>
        </p:spPr>
        <p:txBody>
          <a:bodyPr wrap="square" lIns="108000" tIns="54000" rIns="108000" bIns="54000" numCol="1" spcCol="72000" rtlCol="0" anchor="ctr">
            <a:noAutofit/>
          </a:bodyPr>
          <a:lstStyle>
            <a:defPPr>
              <a:defRPr lang="en-US"/>
            </a:defPPr>
            <a:lvl1pPr>
              <a:lnSpc>
                <a:spcPct val="110000"/>
              </a:lnSpc>
              <a:spcBef>
                <a:spcPts val="0"/>
              </a:spcBef>
              <a:defRPr b="1">
                <a:solidFill>
                  <a:schemeClr val="tx1"/>
                </a:solidFill>
              </a:defRPr>
            </a:lvl1pPr>
          </a:lstStyle>
          <a:p>
            <a:r>
              <a:rPr lang="en-US" dirty="0"/>
              <a:t>Highlighted text, Arial Bold, 18 pt, line spacing 1.1 lines.</a:t>
            </a:r>
            <a:br>
              <a:rPr lang="en-US" dirty="0"/>
            </a:br>
            <a:r>
              <a:rPr lang="en-US" dirty="0"/>
              <a:t>Please use only reduced and as an accent.</a:t>
            </a:r>
          </a:p>
        </p:txBody>
      </p:sp>
      <p:sp>
        <p:nvSpPr>
          <p:cNvPr id="7" name="Footnote">
            <a:extLst>
              <a:ext uri="{FF2B5EF4-FFF2-40B4-BE49-F238E27FC236}">
                <a16:creationId xmlns:a16="http://schemas.microsoft.com/office/drawing/2014/main" id="{D09905B2-8018-4963-AAB0-C2F0485931B5}"/>
              </a:ext>
            </a:extLst>
          </p:cNvPr>
          <p:cNvSpPr txBox="1"/>
          <p:nvPr/>
        </p:nvSpPr>
        <p:spPr>
          <a:xfrm>
            <a:off x="411161" y="6026312"/>
            <a:ext cx="7199313" cy="140488"/>
          </a:xfrm>
          <a:prstGeom prst="rect">
            <a:avLst/>
          </a:prstGeom>
          <a:noFill/>
        </p:spPr>
        <p:txBody>
          <a:bodyPr wrap="square" lIns="0" tIns="0" rIns="0" bIns="0" rtlCol="0" anchor="b">
            <a:spAutoFit/>
          </a:bodyPr>
          <a:lstStyle/>
          <a:p>
            <a:pPr algn="l"/>
            <a:r>
              <a:rPr lang="en-US" sz="900" b="1" dirty="0">
                <a:latin typeface="+mn-lt"/>
              </a:rPr>
              <a:t>1</a:t>
            </a:r>
            <a:r>
              <a:rPr lang="en-US" sz="900" dirty="0">
                <a:latin typeface="+mn-lt"/>
              </a:rPr>
              <a:t> Footnote Arial Regular, 9 </a:t>
            </a:r>
            <a:r>
              <a:rPr lang="en-US" sz="900" dirty="0" err="1">
                <a:latin typeface="+mn-lt"/>
              </a:rPr>
              <a:t>pt</a:t>
            </a:r>
            <a:r>
              <a:rPr lang="en-US" sz="900" dirty="0">
                <a:latin typeface="+mn-lt"/>
              </a:rPr>
              <a:t>, bottom aligned</a:t>
            </a:r>
          </a:p>
        </p:txBody>
      </p:sp>
      <p:sp>
        <p:nvSpPr>
          <p:cNvPr id="4" name="Footer" descr="Footer with copyright, author and department information, and date">
            <a:extLst>
              <a:ext uri="{FF2B5EF4-FFF2-40B4-BE49-F238E27FC236}">
                <a16:creationId xmlns:a16="http://schemas.microsoft.com/office/drawing/2014/main" id="{659537E0-7DD0-4DA0-A93A-15FBB24A8FF7}"/>
              </a:ext>
            </a:extLst>
          </p:cNvPr>
          <p:cNvSpPr>
            <a:spLocks noGrp="1"/>
          </p:cNvSpPr>
          <p:nvPr>
            <p:ph type="ftr" sz="quarter" idx="10"/>
          </p:nvPr>
        </p:nvSpPr>
        <p:spPr/>
        <p:txBody>
          <a:bodyPr/>
          <a:lstStyle/>
          <a:p>
            <a:pPr>
              <a:lnSpc>
                <a:spcPct val="100000"/>
              </a:lnSpc>
            </a:pPr>
            <a:r>
              <a:rPr lang="en-US"/>
              <a:t>Restricted | © Siemens 20XX | Author | Department | YYYY-MM-DD</a:t>
            </a:r>
            <a:endParaRPr lang="en-US" dirty="0"/>
          </a:p>
        </p:txBody>
      </p:sp>
      <p:sp>
        <p:nvSpPr>
          <p:cNvPr id="6" name="Slide Number">
            <a:extLst>
              <a:ext uri="{FF2B5EF4-FFF2-40B4-BE49-F238E27FC236}">
                <a16:creationId xmlns:a16="http://schemas.microsoft.com/office/drawing/2014/main" id="{CB1948C2-BCB7-4A85-B181-A476AEC4C9B1}"/>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a:t>Page </a:t>
            </a:r>
            <a:fld id="{15EBE321-CBB1-4E91-BD14-37C8D44326FB}" type="slidenum">
              <a:rPr lang="en-US" smtClean="0"/>
              <a:pPr/>
              <a:t>61</a:t>
            </a:fld>
            <a:endParaRPr lang="en-US" dirty="0"/>
          </a:p>
        </p:txBody>
      </p:sp>
    </p:spTree>
    <p:extLst>
      <p:ext uri="{BB962C8B-B14F-4D97-AF65-F5344CB8AC3E}">
        <p14:creationId xmlns:p14="http://schemas.microsoft.com/office/powerpoint/2010/main" val="405046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descr="Slide headline">
            <a:extLst>
              <a:ext uri="{FF2B5EF4-FFF2-40B4-BE49-F238E27FC236}">
                <a16:creationId xmlns:a16="http://schemas.microsoft.com/office/drawing/2014/main" id="{B9397CCD-C35C-476B-9FB3-61FA21A8A35A}"/>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spotlight on image </a:t>
            </a:r>
          </a:p>
        </p:txBody>
      </p:sp>
      <p:pic>
        <p:nvPicPr>
          <p:cNvPr id="11" name="Sample image" descr="Very busy main street of a typical megacity in China, skyscrapers in the background">
            <a:extLst>
              <a:ext uri="{FF2B5EF4-FFF2-40B4-BE49-F238E27FC236}">
                <a16:creationId xmlns:a16="http://schemas.microsoft.com/office/drawing/2014/main" id="{F4C2DFB8-C1F5-41BC-88A5-1705882053E2}"/>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411163" y="1414463"/>
            <a:ext cx="7199312" cy="4752975"/>
          </a:xfrm>
        </p:spPr>
      </p:pic>
      <p:sp>
        <p:nvSpPr>
          <p:cNvPr id="2" name="Copy" descr="Sample content">
            <a:extLst>
              <a:ext uri="{FF2B5EF4-FFF2-40B4-BE49-F238E27FC236}">
                <a16:creationId xmlns:a16="http://schemas.microsoft.com/office/drawing/2014/main" id="{136962EB-1F92-43E3-92B1-2A77860EF8BB}"/>
              </a:ext>
            </a:extLst>
          </p:cNvPr>
          <p:cNvSpPr>
            <a:spLocks noGrp="1"/>
          </p:cNvSpPr>
          <p:nvPr>
            <p:ph sz="half" idx="2"/>
          </p:nvPr>
        </p:nvSpPr>
        <p:spPr/>
        <p:txBody>
          <a:bodyPr/>
          <a:lstStyle/>
          <a:p>
            <a:r>
              <a:rPr lang="en-US" b="1" noProof="0" dirty="0"/>
              <a:t>Headline 18 </a:t>
            </a:r>
            <a:r>
              <a:rPr lang="en-US" b="1" noProof="0" dirty="0" err="1"/>
              <a:t>pt</a:t>
            </a:r>
            <a:endParaRPr lang="en-US" b="1" noProof="0" dirty="0"/>
          </a:p>
          <a:p>
            <a:pPr lvl="1"/>
            <a:r>
              <a:rPr lang="en-US" noProof="0" dirty="0"/>
              <a:t>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a:t>
            </a:r>
            <a:r>
              <a:rPr lang="en-US" noProof="0" dirty="0"/>
              <a:t>.</a:t>
            </a:r>
          </a:p>
          <a:p>
            <a:pPr lvl="1"/>
            <a:r>
              <a:rPr lang="en-US" noProof="0" dirty="0"/>
              <a:t>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labore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a:t>
            </a:r>
          </a:p>
          <a:p>
            <a:pPr lvl="1"/>
            <a:r>
              <a:rPr lang="en-US" noProof="0" dirty="0"/>
              <a:t>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a:t>
            </a:r>
          </a:p>
        </p:txBody>
      </p:sp>
      <p:sp>
        <p:nvSpPr>
          <p:cNvPr id="15" name="Footer" descr="Footer with copyright, author and department information, and date">
            <a:extLst>
              <a:ext uri="{FF2B5EF4-FFF2-40B4-BE49-F238E27FC236}">
                <a16:creationId xmlns:a16="http://schemas.microsoft.com/office/drawing/2014/main" id="{7B387324-C284-43AB-AC82-4099E147DD6E}"/>
              </a:ext>
            </a:extLst>
          </p:cNvPr>
          <p:cNvSpPr>
            <a:spLocks noGrp="1"/>
          </p:cNvSpPr>
          <p:nvPr>
            <p:ph type="ftr" sz="quarter" idx="13"/>
          </p:nvPr>
        </p:nvSpPr>
        <p:spPr/>
        <p:txBody>
          <a:bodyPr/>
          <a:lstStyle/>
          <a:p>
            <a:pPr>
              <a:lnSpc>
                <a:spcPct val="100000"/>
              </a:lnSpc>
            </a:pPr>
            <a:r>
              <a:rPr lang="en-US" dirty="0"/>
              <a:t>Restricted | © Siemens 20XX | Author | Department | YYYY-MM-DD</a:t>
            </a:r>
          </a:p>
        </p:txBody>
      </p:sp>
      <p:sp>
        <p:nvSpPr>
          <p:cNvPr id="4" name="Slide Number">
            <a:extLst>
              <a:ext uri="{FF2B5EF4-FFF2-40B4-BE49-F238E27FC236}">
                <a16:creationId xmlns:a16="http://schemas.microsoft.com/office/drawing/2014/main" id="{AD8F4F24-1A75-4C2E-B8C7-06798FFD5394}"/>
              </a:ext>
              <a:ext uri="{C183D7F6-B498-43B3-948B-1728B52AA6E4}">
                <adec:decorative xmlns:adec="http://schemas.microsoft.com/office/drawing/2017/decorative" val="1"/>
              </a:ext>
            </a:extLst>
          </p:cNvPr>
          <p:cNvSpPr>
            <a:spLocks noGrp="1"/>
          </p:cNvSpPr>
          <p:nvPr>
            <p:ph type="sldNum" sz="quarter" idx="14"/>
          </p:nvPr>
        </p:nvSpPr>
        <p:spPr/>
        <p:txBody>
          <a:bodyPr/>
          <a:lstStyle/>
          <a:p>
            <a:r>
              <a:rPr lang="en-US" dirty="0"/>
              <a:t>Page </a:t>
            </a:r>
            <a:fld id="{15EBE321-CBB1-4E91-BD14-37C8D44326FB}" type="slidenum">
              <a:rPr lang="en-US" smtClean="0"/>
              <a:pPr/>
              <a:t>62</a:t>
            </a:fld>
            <a:endParaRPr lang="en-US" dirty="0"/>
          </a:p>
        </p:txBody>
      </p:sp>
      <p:sp>
        <p:nvSpPr>
          <p:cNvPr id="8" name="Information - please remove!">
            <a:extLst>
              <a:ext uri="{FF2B5EF4-FFF2-40B4-BE49-F238E27FC236}">
                <a16:creationId xmlns:a16="http://schemas.microsoft.com/office/drawing/2014/main" id="{7EA7CCB4-52C4-4699-AE1B-D1094C72926F}"/>
              </a:ext>
              <a:ext uri="{C183D7F6-B498-43B3-948B-1728B52AA6E4}">
                <adec:decorative xmlns:adec="http://schemas.microsoft.com/office/drawing/2017/decorative" val="1"/>
              </a:ext>
            </a:extLst>
          </p:cNvPr>
          <p:cNvSpPr/>
          <p:nvPr/>
        </p:nvSpPr>
        <p:spPr bwMode="auto">
          <a:xfrm rot="-600000">
            <a:off x="5636155" y="4260147"/>
            <a:ext cx="1766682" cy="1766682"/>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tx1"/>
                </a:solidFill>
                <a:latin typeface="+mn-lt"/>
              </a:rPr>
              <a:t>Please note:</a:t>
            </a:r>
            <a:br>
              <a:rPr lang="en-US" sz="1200" b="1" dirty="0">
                <a:solidFill>
                  <a:schemeClr val="tx1"/>
                </a:solidFill>
                <a:latin typeface="+mn-lt"/>
              </a:rPr>
            </a:br>
            <a:r>
              <a:rPr lang="en-US" sz="1200" dirty="0">
                <a:solidFill>
                  <a:schemeClr val="tx1"/>
                </a:solidFill>
                <a:latin typeface="+mn-lt"/>
              </a:rPr>
              <a:t>The image is a </a:t>
            </a:r>
            <a:br>
              <a:rPr lang="en-US" sz="1200" dirty="0">
                <a:solidFill>
                  <a:schemeClr val="tx1"/>
                </a:solidFill>
                <a:latin typeface="+mn-lt"/>
              </a:rPr>
            </a:br>
            <a:r>
              <a:rPr lang="en-US" sz="1200" dirty="0">
                <a:solidFill>
                  <a:schemeClr val="tx1"/>
                </a:solidFill>
                <a:latin typeface="+mn-lt"/>
              </a:rPr>
              <a:t>placeholder and </a:t>
            </a:r>
            <a:br>
              <a:rPr lang="en-US" sz="1200" dirty="0">
                <a:solidFill>
                  <a:schemeClr val="tx1"/>
                </a:solidFill>
                <a:latin typeface="+mn-lt"/>
              </a:rPr>
            </a:br>
            <a:r>
              <a:rPr lang="en-US" sz="1200" dirty="0">
                <a:solidFill>
                  <a:schemeClr val="tx1"/>
                </a:solidFill>
                <a:latin typeface="+mn-lt"/>
              </a:rPr>
              <a:t>should be </a:t>
            </a:r>
            <a:br>
              <a:rPr lang="en-US" sz="1200" dirty="0">
                <a:solidFill>
                  <a:schemeClr val="tx1"/>
                </a:solidFill>
                <a:latin typeface="+mn-lt"/>
              </a:rPr>
            </a:br>
            <a:r>
              <a:rPr lang="en-US" sz="1200" dirty="0">
                <a:solidFill>
                  <a:schemeClr val="tx1"/>
                </a:solidFill>
                <a:latin typeface="+mn-lt"/>
              </a:rPr>
              <a:t>changed.</a:t>
            </a:r>
          </a:p>
        </p:txBody>
      </p:sp>
    </p:spTree>
    <p:extLst>
      <p:ext uri="{BB962C8B-B14F-4D97-AF65-F5344CB8AC3E}">
        <p14:creationId xmlns:p14="http://schemas.microsoft.com/office/powerpoint/2010/main" val="17488555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descr="Slide headline">
            <a:extLst>
              <a:ext uri="{FF2B5EF4-FFF2-40B4-BE49-F238E27FC236}">
                <a16:creationId xmlns:a16="http://schemas.microsoft.com/office/drawing/2014/main" id="{B0FD33D4-9003-4D2C-9514-77CB29C56E02}"/>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simply process flow</a:t>
            </a:r>
          </a:p>
        </p:txBody>
      </p:sp>
      <p:sp>
        <p:nvSpPr>
          <p:cNvPr id="2" name="Copy 1" descr="Sample content">
            <a:extLst>
              <a:ext uri="{FF2B5EF4-FFF2-40B4-BE49-F238E27FC236}">
                <a16:creationId xmlns:a16="http://schemas.microsoft.com/office/drawing/2014/main" id="{ED2A6538-2665-470B-AC19-FB1A61DF6AFA}"/>
              </a:ext>
            </a:extLst>
          </p:cNvPr>
          <p:cNvSpPr>
            <a:spLocks noGrp="1"/>
          </p:cNvSpPr>
          <p:nvPr>
            <p:ph idx="1"/>
          </p:nvPr>
        </p:nvSpPr>
        <p:spPr/>
        <p:txBody>
          <a:bodyPr/>
          <a:lstStyle/>
          <a:p>
            <a:r>
              <a:rPr lang="en-US" b="1" noProof="0" dirty="0"/>
              <a:t>Headline 18 </a:t>
            </a:r>
            <a:r>
              <a:rPr lang="en-US" b="1" noProof="0" dirty="0" err="1"/>
              <a:t>pt</a:t>
            </a:r>
            <a:endParaRPr lang="en-US" b="1" noProof="0" dirty="0"/>
          </a:p>
          <a:p>
            <a:endParaRPr lang="en-US" b="1" noProof="0" dirty="0"/>
          </a:p>
          <a:p>
            <a:pPr lvl="1"/>
            <a:r>
              <a:rPr lang="en-US" noProof="0" dirty="0"/>
              <a:t>Lorem ipsum </a:t>
            </a:r>
            <a:r>
              <a:rPr lang="en-US" noProof="0" dirty="0" err="1"/>
              <a:t>dolorv</a:t>
            </a:r>
            <a:r>
              <a:rPr lang="en-US" noProof="0" dirty="0"/>
              <a:t>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a:t>
            </a:r>
            <a:r>
              <a:rPr lang="en-US" noProof="0" dirty="0"/>
              <a:t>.</a:t>
            </a:r>
          </a:p>
          <a:p>
            <a:pPr lvl="1"/>
            <a:r>
              <a:rPr lang="en-US" noProof="0" dirty="0"/>
              <a:t>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labore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a:t>
            </a:r>
          </a:p>
          <a:p>
            <a:pPr lvl="1"/>
            <a:r>
              <a:rPr lang="en-US" noProof="0" dirty="0"/>
              <a:t>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a:t>
            </a:r>
          </a:p>
        </p:txBody>
      </p:sp>
      <p:sp>
        <p:nvSpPr>
          <p:cNvPr id="7" name="Copy 2" descr="Sample content">
            <a:extLst>
              <a:ext uri="{FF2B5EF4-FFF2-40B4-BE49-F238E27FC236}">
                <a16:creationId xmlns:a16="http://schemas.microsoft.com/office/drawing/2014/main" id="{5D5C8547-4A38-4BBE-8146-2BE4EE409A91}"/>
              </a:ext>
            </a:extLst>
          </p:cNvPr>
          <p:cNvSpPr>
            <a:spLocks noGrp="1"/>
          </p:cNvSpPr>
          <p:nvPr>
            <p:ph idx="13"/>
          </p:nvPr>
        </p:nvSpPr>
        <p:spPr/>
        <p:txBody>
          <a:bodyPr/>
          <a:lstStyle/>
          <a:p>
            <a:r>
              <a:rPr lang="en-US" b="1" noProof="0" dirty="0"/>
              <a:t>Headline 18 </a:t>
            </a:r>
            <a:r>
              <a:rPr lang="en-US" b="1" noProof="0" dirty="0" err="1"/>
              <a:t>pt</a:t>
            </a:r>
            <a:endParaRPr lang="en-US" b="1" noProof="0" dirty="0"/>
          </a:p>
          <a:p>
            <a:endParaRPr lang="en-US" b="1" noProof="0" dirty="0"/>
          </a:p>
          <a:p>
            <a:pPr lvl="1"/>
            <a:r>
              <a:rPr lang="en-US" noProof="0" dirty="0"/>
              <a:t>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a:t>
            </a:r>
            <a:r>
              <a:rPr lang="en-US" noProof="0" dirty="0"/>
              <a:t>.</a:t>
            </a:r>
          </a:p>
          <a:p>
            <a:pPr lvl="1"/>
            <a:r>
              <a:rPr lang="en-US" noProof="0" dirty="0"/>
              <a:t>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labore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a:t>
            </a:r>
          </a:p>
          <a:p>
            <a:pPr lvl="1"/>
            <a:r>
              <a:rPr lang="en-US" noProof="0" dirty="0"/>
              <a:t>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a:t>
            </a:r>
          </a:p>
        </p:txBody>
      </p:sp>
      <p:sp>
        <p:nvSpPr>
          <p:cNvPr id="6" name="Copy 3 (Highlight)" descr="Sample content (highlight)">
            <a:extLst>
              <a:ext uri="{FF2B5EF4-FFF2-40B4-BE49-F238E27FC236}">
                <a16:creationId xmlns:a16="http://schemas.microsoft.com/office/drawing/2014/main" id="{1C480184-B2EC-43ED-A10E-782E68EE1194}"/>
              </a:ext>
            </a:extLst>
          </p:cNvPr>
          <p:cNvSpPr>
            <a:spLocks noGrp="1"/>
          </p:cNvSpPr>
          <p:nvPr>
            <p:ph idx="12"/>
          </p:nvPr>
        </p:nvSpPr>
        <p:spPr/>
        <p:txBody>
          <a:bodyPr/>
          <a:lstStyle/>
          <a:p>
            <a:r>
              <a:rPr lang="en-US" b="1" noProof="0" dirty="0"/>
              <a:t>Headline 18 </a:t>
            </a:r>
            <a:r>
              <a:rPr lang="en-US" b="1" noProof="0" dirty="0" err="1"/>
              <a:t>pt</a:t>
            </a:r>
            <a:endParaRPr lang="en-US" b="1" noProof="0" dirty="0"/>
          </a:p>
          <a:p>
            <a:endParaRPr lang="en-US" noProof="0" dirty="0"/>
          </a:p>
          <a:p>
            <a:r>
              <a:rPr lang="en-US" noProof="0" dirty="0"/>
              <a:t>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a:t>
            </a:r>
            <a:r>
              <a:rPr lang="en-US" noProof="0" dirty="0"/>
              <a:t>.</a:t>
            </a:r>
          </a:p>
          <a:p>
            <a:pPr lvl="1"/>
            <a:r>
              <a:rPr lang="en-US" noProof="0" dirty="0"/>
              <a:t>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labore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a:t>
            </a:r>
          </a:p>
          <a:p>
            <a:pPr lvl="1"/>
            <a:r>
              <a:rPr lang="en-US" noProof="0" dirty="0"/>
              <a:t>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a:t>
            </a:r>
          </a:p>
        </p:txBody>
      </p:sp>
      <p:sp>
        <p:nvSpPr>
          <p:cNvPr id="4" name="Footer" descr="Footer with copyright, author and department information, and date">
            <a:extLst>
              <a:ext uri="{FF2B5EF4-FFF2-40B4-BE49-F238E27FC236}">
                <a16:creationId xmlns:a16="http://schemas.microsoft.com/office/drawing/2014/main" id="{3F64DA5D-1FEF-45CF-8F11-1E9BC92BD6CA}"/>
              </a:ext>
            </a:extLst>
          </p:cNvPr>
          <p:cNvSpPr>
            <a:spLocks noGrp="1"/>
          </p:cNvSpPr>
          <p:nvPr>
            <p:ph type="ftr" sz="quarter" idx="14"/>
          </p:nvPr>
        </p:nvSpPr>
        <p:spPr/>
        <p:txBody>
          <a:bodyPr/>
          <a:lstStyle/>
          <a:p>
            <a:r>
              <a:rPr lang="en-US"/>
              <a:t>Restricted | © Siemens 20XX | Author | Department | YYYY-MM-DD</a:t>
            </a:r>
            <a:endParaRPr lang="en-US" dirty="0"/>
          </a:p>
        </p:txBody>
      </p:sp>
      <p:sp>
        <p:nvSpPr>
          <p:cNvPr id="5" name="Slide Number">
            <a:extLst>
              <a:ext uri="{FF2B5EF4-FFF2-40B4-BE49-F238E27FC236}">
                <a16:creationId xmlns:a16="http://schemas.microsoft.com/office/drawing/2014/main" id="{B38543DA-CC23-48CA-BBA6-732474F71B3B}"/>
              </a:ext>
              <a:ext uri="{C183D7F6-B498-43B3-948B-1728B52AA6E4}">
                <adec:decorative xmlns:adec="http://schemas.microsoft.com/office/drawing/2017/decorative" val="1"/>
              </a:ext>
            </a:extLst>
          </p:cNvPr>
          <p:cNvSpPr>
            <a:spLocks noGrp="1"/>
          </p:cNvSpPr>
          <p:nvPr>
            <p:ph type="sldNum" sz="quarter" idx="15"/>
          </p:nvPr>
        </p:nvSpPr>
        <p:spPr/>
        <p:txBody>
          <a:bodyPr/>
          <a:lstStyle/>
          <a:p>
            <a:r>
              <a:rPr lang="en-US"/>
              <a:t>Page </a:t>
            </a:r>
            <a:fld id="{15EBE321-CBB1-4E91-BD14-37C8D44326FB}" type="slidenum">
              <a:rPr lang="en-US" smtClean="0"/>
              <a:pPr/>
              <a:t>63</a:t>
            </a:fld>
            <a:endParaRPr lang="en-US" dirty="0"/>
          </a:p>
        </p:txBody>
      </p:sp>
    </p:spTree>
    <p:extLst>
      <p:ext uri="{BB962C8B-B14F-4D97-AF65-F5344CB8AC3E}">
        <p14:creationId xmlns:p14="http://schemas.microsoft.com/office/powerpoint/2010/main" val="3571687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descr="Slide headline">
            <a:extLst>
              <a:ext uri="{FF2B5EF4-FFF2-40B4-BE49-F238E27FC236}">
                <a16:creationId xmlns:a16="http://schemas.microsoft.com/office/drawing/2014/main" id="{33125DC0-3FAE-49BD-B63C-E2BBBC348359}"/>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table</a:t>
            </a:r>
          </a:p>
        </p:txBody>
      </p:sp>
      <p:graphicFrame>
        <p:nvGraphicFramePr>
          <p:cNvPr id="6" name="Table" descr="Sample table">
            <a:extLst>
              <a:ext uri="{FF2B5EF4-FFF2-40B4-BE49-F238E27FC236}">
                <a16:creationId xmlns:a16="http://schemas.microsoft.com/office/drawing/2014/main" id="{6FE627F0-7695-4744-BD35-269A02E5ED5E}"/>
              </a:ext>
            </a:extLst>
          </p:cNvPr>
          <p:cNvGraphicFramePr>
            <a:graphicFrameLocks noGrp="1"/>
          </p:cNvGraphicFramePr>
          <p:nvPr>
            <p:ph type="tbl" sz="quarter" idx="12"/>
            <p:extLst>
              <p:ext uri="{D42A27DB-BD31-4B8C-83A1-F6EECF244321}">
                <p14:modId xmlns:p14="http://schemas.microsoft.com/office/powerpoint/2010/main" val="3874688713"/>
              </p:ext>
            </p:extLst>
          </p:nvPr>
        </p:nvGraphicFramePr>
        <p:xfrm>
          <a:off x="404813" y="1414463"/>
          <a:ext cx="11376000" cy="3888000"/>
        </p:xfrm>
        <a:graphic>
          <a:graphicData uri="http://schemas.openxmlformats.org/drawingml/2006/table">
            <a:tbl>
              <a:tblPr firstRow="1">
                <a:tableStyleId>{0E3FDE45-AF77-4B5C-9715-49D594BDF05E}</a:tableStyleId>
              </a:tblPr>
              <a:tblGrid>
                <a:gridCol w="2880000">
                  <a:extLst>
                    <a:ext uri="{9D8B030D-6E8A-4147-A177-3AD203B41FA5}">
                      <a16:colId xmlns:a16="http://schemas.microsoft.com/office/drawing/2014/main" val="424987503"/>
                    </a:ext>
                  </a:extLst>
                </a:gridCol>
                <a:gridCol w="2520000">
                  <a:extLst>
                    <a:ext uri="{9D8B030D-6E8A-4147-A177-3AD203B41FA5}">
                      <a16:colId xmlns:a16="http://schemas.microsoft.com/office/drawing/2014/main" val="1303975626"/>
                    </a:ext>
                  </a:extLst>
                </a:gridCol>
                <a:gridCol w="4320000">
                  <a:extLst>
                    <a:ext uri="{9D8B030D-6E8A-4147-A177-3AD203B41FA5}">
                      <a16:colId xmlns:a16="http://schemas.microsoft.com/office/drawing/2014/main" val="2843039410"/>
                    </a:ext>
                  </a:extLst>
                </a:gridCol>
                <a:gridCol w="1656000">
                  <a:extLst>
                    <a:ext uri="{9D8B030D-6E8A-4147-A177-3AD203B41FA5}">
                      <a16:colId xmlns:a16="http://schemas.microsoft.com/office/drawing/2014/main" val="1928288268"/>
                    </a:ext>
                  </a:extLst>
                </a:gridCol>
              </a:tblGrid>
              <a:tr h="432000">
                <a:tc>
                  <a:txBody>
                    <a:bodyPr/>
                    <a:lstStyle/>
                    <a:p>
                      <a:pPr>
                        <a:spcBef>
                          <a:spcPct val="0"/>
                        </a:spcBef>
                        <a:buFont typeface="Wingdings" charset="0"/>
                        <a:buNone/>
                      </a:pPr>
                      <a:r>
                        <a:rPr lang="en-US" sz="1400" noProof="0" dirty="0"/>
                        <a:t>Header row, Bold 14 pt</a:t>
                      </a:r>
                      <a:endParaRPr lang="en-US" sz="1400" b="1" noProof="0" dirty="0">
                        <a:solidFill>
                          <a:schemeClr val="accent2"/>
                        </a:solidFill>
                        <a:latin typeface="Arial" panose="020B0604020202020204" pitchFamily="34" charset="0"/>
                        <a:ea typeface="Arial Unicode MS"/>
                        <a:cs typeface="Arial" panose="020B0604020202020204" pitchFamily="34" charset="0"/>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noProof="0" dirty="0"/>
                        <a:t>Ipsum dolor</a:t>
                      </a:r>
                      <a:endParaRPr lang="en-US" sz="1400" b="1" noProof="0" dirty="0">
                        <a:solidFill>
                          <a:schemeClr val="accent2"/>
                        </a:solidFill>
                        <a:latin typeface="Arial" panose="020B0604020202020204" pitchFamily="34" charset="0"/>
                        <a:ea typeface="Arial Unicode MS"/>
                        <a:cs typeface="Arial" panose="020B0604020202020204" pitchFamily="34" charset="0"/>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noProof="0" dirty="0" err="1"/>
                        <a:t>Actionis</a:t>
                      </a:r>
                      <a:r>
                        <a:rPr lang="en-US" sz="1400" noProof="0" dirty="0"/>
                        <a:t> con</a:t>
                      </a:r>
                      <a:endParaRPr lang="en-US" sz="1400" b="1" noProof="0" dirty="0">
                        <a:solidFill>
                          <a:schemeClr val="accent2"/>
                        </a:solidFill>
                        <a:latin typeface="Arial" panose="020B0604020202020204" pitchFamily="34" charset="0"/>
                        <a:ea typeface="Arial Unicode MS"/>
                        <a:cs typeface="Arial" panose="020B0604020202020204" pitchFamily="34" charset="0"/>
                      </a:endParaRPr>
                    </a:p>
                  </a:txBody>
                  <a:tcPr marL="108000" marR="108000" marT="36000" marB="36000" anchor="ctr"/>
                </a:tc>
                <a:tc>
                  <a:txBody>
                    <a:bodyPr/>
                    <a:lstStyle/>
                    <a:p>
                      <a:pPr algn="r">
                        <a:spcBef>
                          <a:spcPct val="0"/>
                        </a:spcBef>
                        <a:buFont typeface="Wingdings" charset="0"/>
                        <a:buNone/>
                      </a:pPr>
                      <a:r>
                        <a:rPr lang="en-US" sz="1400" noProof="0" dirty="0"/>
                        <a:t>Dolor </a:t>
                      </a:r>
                      <a:r>
                        <a:rPr lang="en-US" sz="1400" noProof="0" dirty="0" err="1"/>
                        <a:t>est</a:t>
                      </a:r>
                      <a:endParaRPr lang="en-US" sz="1400" b="1" noProof="0" dirty="0">
                        <a:solidFill>
                          <a:schemeClr val="accent2"/>
                        </a:solidFill>
                        <a:latin typeface="Arial" panose="020B0604020202020204" pitchFamily="34" charset="0"/>
                        <a:ea typeface="Arial Unicode MS"/>
                        <a:cs typeface="Arial" panose="020B0604020202020204" pitchFamily="34" charset="0"/>
                      </a:endParaRPr>
                    </a:p>
                  </a:txBody>
                  <a:tcPr marL="108000" marR="108000" marT="36000" marB="36000" anchor="ctr"/>
                </a:tc>
                <a:extLst>
                  <a:ext uri="{0D108BD9-81ED-4DB2-BD59-A6C34878D82A}">
                    <a16:rowId xmlns:a16="http://schemas.microsoft.com/office/drawing/2014/main" val="2941338105"/>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Content row, Regular 14 pt</a:t>
                      </a:r>
                      <a:endParaRPr lang="en-US" sz="1400" dirty="0">
                        <a:solidFill>
                          <a:schemeClr val="tx1"/>
                        </a:solidFill>
                        <a:latin typeface="+mn-lt"/>
                        <a:ea typeface="Arial Unicode MS"/>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Vero Accusam</a:t>
                      </a:r>
                      <a:endParaRPr lang="en-US" sz="1400" b="0" dirty="0">
                        <a:solidFill>
                          <a:schemeClr val="tx1"/>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At vero eos et accusam</a:t>
                      </a:r>
                      <a:endParaRPr lang="en-US" sz="1400" noProof="0" dirty="0">
                        <a:solidFill>
                          <a:schemeClr val="tx1"/>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lang="en-US" sz="1400" noProof="0" dirty="0"/>
                        <a:t>5′</a:t>
                      </a:r>
                      <a:endParaRPr lang="en-US" sz="1400" noProof="0" dirty="0">
                        <a:solidFill>
                          <a:schemeClr val="tx1"/>
                        </a:solidFill>
                        <a:latin typeface="+mn-lt"/>
                        <a:ea typeface="Arial Unicode MS"/>
                      </a:endParaRPr>
                    </a:p>
                  </a:txBody>
                  <a:tcPr marL="108000" marR="108000" marT="36000" marB="36000" anchor="ctr"/>
                </a:tc>
                <a:extLst>
                  <a:ext uri="{0D108BD9-81ED-4DB2-BD59-A6C34878D82A}">
                    <a16:rowId xmlns:a16="http://schemas.microsoft.com/office/drawing/2014/main" val="2642447660"/>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Sadipscing elitr </a:t>
                      </a:r>
                      <a:endParaRPr lang="en-US" sz="1400" dirty="0">
                        <a:solidFill>
                          <a:schemeClr val="tx1"/>
                        </a:solidFill>
                        <a:latin typeface="+mn-lt"/>
                        <a:ea typeface="Arial Unicode MS"/>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Duis Tortor</a:t>
                      </a:r>
                      <a:endParaRPr lang="en-US" sz="1400" b="0" dirty="0">
                        <a:solidFill>
                          <a:schemeClr val="accent2"/>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400" u="none" strike="noStrike" kern="1200" cap="none" spc="0" normalizeH="0" baseline="0" noProof="0" dirty="0">
                          <a:ln>
                            <a:noFill/>
                          </a:ln>
                          <a:effectLst/>
                          <a:uLnTx/>
                          <a:uFillTx/>
                        </a:rPr>
                        <a:t>Duis arcu tortor, suscipit eget</a:t>
                      </a:r>
                      <a:endParaRPr lang="en-US" sz="1400" noProof="0" dirty="0">
                        <a:solidFill>
                          <a:schemeClr val="tx1"/>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10</a:t>
                      </a:r>
                      <a:r>
                        <a:rPr lang="en-US" sz="1400" noProof="0" dirty="0"/>
                        <a:t>′</a:t>
                      </a:r>
                      <a:endParaRPr kumimoji="0" lang="en-US" sz="1400" b="0" i="0" u="none" strike="noStrike" kern="1200" cap="none" spc="0" normalizeH="0" baseline="0" noProof="0" dirty="0">
                        <a:ln>
                          <a:noFill/>
                        </a:ln>
                        <a:solidFill>
                          <a:schemeClr val="tx1"/>
                        </a:solidFill>
                        <a:effectLst/>
                        <a:uLnTx/>
                        <a:uFillTx/>
                        <a:latin typeface="Arial"/>
                        <a:ea typeface="Arial Unicode MS"/>
                        <a:cs typeface="+mn-cs"/>
                      </a:endParaRPr>
                    </a:p>
                  </a:txBody>
                  <a:tcPr marL="108000" marR="108000" marT="36000" marB="36000" anchor="ctr"/>
                </a:tc>
                <a:extLst>
                  <a:ext uri="{0D108BD9-81ED-4DB2-BD59-A6C34878D82A}">
                    <a16:rowId xmlns:a16="http://schemas.microsoft.com/office/drawing/2014/main" val="2172913490"/>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Accusam</a:t>
                      </a:r>
                      <a:endParaRPr lang="en-US" sz="1400" dirty="0">
                        <a:solidFill>
                          <a:schemeClr val="tx1"/>
                        </a:solidFill>
                        <a:latin typeface="+mn-lt"/>
                        <a:ea typeface="Arial Unicode MS"/>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Phasellus Necsem</a:t>
                      </a:r>
                      <a:endParaRPr lang="en-US" sz="1400" b="0" dirty="0">
                        <a:solidFill>
                          <a:schemeClr val="tx1"/>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Phasellus nec sem</a:t>
                      </a:r>
                      <a:endParaRPr lang="en-US" sz="1400" noProof="0" dirty="0">
                        <a:solidFill>
                          <a:schemeClr val="tx1"/>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10</a:t>
                      </a:r>
                      <a:r>
                        <a:rPr lang="en-US" sz="1400" noProof="0" dirty="0"/>
                        <a:t>′</a:t>
                      </a:r>
                      <a:endParaRPr kumimoji="0" lang="en-US" sz="1400" b="0" i="0" u="none" strike="noStrike" kern="1200" cap="none" spc="0" normalizeH="0" baseline="0" noProof="0" dirty="0">
                        <a:ln>
                          <a:noFill/>
                        </a:ln>
                        <a:solidFill>
                          <a:schemeClr val="tx1"/>
                        </a:solidFill>
                        <a:effectLst/>
                        <a:uLnTx/>
                        <a:uFillTx/>
                        <a:latin typeface="+mn-lt"/>
                        <a:ea typeface="Arial Unicode MS"/>
                        <a:cs typeface="+mn-cs"/>
                      </a:endParaRPr>
                    </a:p>
                  </a:txBody>
                  <a:tcPr marL="108000" marR="108000" marT="36000" marB="36000" anchor="ctr"/>
                </a:tc>
                <a:extLst>
                  <a:ext uri="{0D108BD9-81ED-4DB2-BD59-A6C34878D82A}">
                    <a16:rowId xmlns:a16="http://schemas.microsoft.com/office/drawing/2014/main" val="3073791763"/>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Duis arcu tortor</a:t>
                      </a:r>
                      <a:endParaRPr lang="en-US" sz="1400" dirty="0">
                        <a:solidFill>
                          <a:schemeClr val="tx1"/>
                        </a:solidFill>
                        <a:latin typeface="+mn-lt"/>
                        <a:ea typeface="Arial Unicode MS"/>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Odio Maecenas</a:t>
                      </a:r>
                      <a:endParaRPr lang="en-US" sz="1400" b="0" dirty="0">
                        <a:solidFill>
                          <a:schemeClr val="tx1"/>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At vero eos et accusam</a:t>
                      </a:r>
                      <a:endParaRPr lang="en-US" sz="1400" noProof="0" dirty="0">
                        <a:solidFill>
                          <a:schemeClr val="tx1"/>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30</a:t>
                      </a:r>
                      <a:r>
                        <a:rPr lang="en-US" sz="1400" noProof="0" dirty="0"/>
                        <a:t>′</a:t>
                      </a:r>
                      <a:endParaRPr kumimoji="0" lang="en-US" sz="1400" b="0" i="0" u="none" strike="noStrike" kern="1200" cap="none" spc="0" normalizeH="0" baseline="0" noProof="0" dirty="0">
                        <a:ln>
                          <a:noFill/>
                        </a:ln>
                        <a:solidFill>
                          <a:schemeClr val="tx1"/>
                        </a:solidFill>
                        <a:effectLst/>
                        <a:uLnTx/>
                        <a:uFillTx/>
                        <a:latin typeface="+mn-lt"/>
                        <a:ea typeface="Arial Unicode MS"/>
                        <a:cs typeface="+mn-cs"/>
                      </a:endParaRPr>
                    </a:p>
                  </a:txBody>
                  <a:tcPr marL="108000" marR="108000" marT="36000" marB="36000" anchor="ctr"/>
                </a:tc>
                <a:extLst>
                  <a:ext uri="{0D108BD9-81ED-4DB2-BD59-A6C34878D82A}">
                    <a16:rowId xmlns:a16="http://schemas.microsoft.com/office/drawing/2014/main" val="2362538674"/>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Accusam</a:t>
                      </a:r>
                      <a:endParaRPr lang="en-US" sz="1400" dirty="0">
                        <a:solidFill>
                          <a:schemeClr val="tx1"/>
                        </a:solidFill>
                        <a:latin typeface="+mn-lt"/>
                        <a:ea typeface="Arial Unicode MS"/>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Eos Laccusam</a:t>
                      </a:r>
                      <a:endParaRPr lang="en-US" sz="1400" b="0" dirty="0">
                        <a:solidFill>
                          <a:schemeClr val="tx1"/>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At vero eos et accusam</a:t>
                      </a:r>
                      <a:endParaRPr lang="en-US" sz="1400" noProof="0" dirty="0">
                        <a:solidFill>
                          <a:schemeClr val="tx1"/>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10</a:t>
                      </a:r>
                      <a:r>
                        <a:rPr lang="en-US" sz="1400" noProof="0" dirty="0"/>
                        <a:t>′</a:t>
                      </a:r>
                      <a:endParaRPr kumimoji="0" lang="en-US" sz="1400" b="0" i="0" u="none" strike="noStrike" kern="1200" cap="none" spc="0" normalizeH="0" baseline="0" noProof="0" dirty="0">
                        <a:ln>
                          <a:noFill/>
                        </a:ln>
                        <a:solidFill>
                          <a:schemeClr val="tx1"/>
                        </a:solidFill>
                        <a:effectLst/>
                        <a:uLnTx/>
                        <a:uFillTx/>
                        <a:latin typeface="+mn-lt"/>
                        <a:ea typeface="Arial Unicode MS"/>
                        <a:cs typeface="+mn-cs"/>
                      </a:endParaRPr>
                    </a:p>
                  </a:txBody>
                  <a:tcPr marL="108000" marR="108000" marT="36000" marB="36000" anchor="ctr"/>
                </a:tc>
                <a:extLst>
                  <a:ext uri="{0D108BD9-81ED-4DB2-BD59-A6C34878D82A}">
                    <a16:rowId xmlns:a16="http://schemas.microsoft.com/office/drawing/2014/main" val="2880625701"/>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Consetetur sadipscing</a:t>
                      </a:r>
                      <a:endParaRPr lang="en-US" sz="1400" dirty="0">
                        <a:solidFill>
                          <a:schemeClr val="tx1"/>
                        </a:solidFill>
                        <a:latin typeface="+mn-lt"/>
                        <a:ea typeface="Arial Unicode MS"/>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Duis Larcutortor</a:t>
                      </a:r>
                      <a:endParaRPr lang="en-US" sz="1400" b="0" dirty="0">
                        <a:solidFill>
                          <a:schemeClr val="tx1"/>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Duis arcu tortor</a:t>
                      </a:r>
                      <a:endParaRPr lang="en-US" sz="1400" noProof="0" dirty="0">
                        <a:solidFill>
                          <a:schemeClr val="accent2"/>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30</a:t>
                      </a:r>
                      <a:r>
                        <a:rPr lang="en-US" sz="1400" noProof="0" dirty="0"/>
                        <a:t>′</a:t>
                      </a:r>
                      <a:endParaRPr kumimoji="0" lang="en-US" sz="1400" b="0" i="0" u="none" strike="noStrike" kern="1200" cap="none" spc="0" normalizeH="0" baseline="0" noProof="0" dirty="0">
                        <a:ln>
                          <a:noFill/>
                        </a:ln>
                        <a:solidFill>
                          <a:schemeClr val="tx1"/>
                        </a:solidFill>
                        <a:effectLst/>
                        <a:uLnTx/>
                        <a:uFillTx/>
                        <a:latin typeface="Arial"/>
                        <a:ea typeface="Arial Unicode MS"/>
                        <a:cs typeface="+mn-cs"/>
                      </a:endParaRPr>
                    </a:p>
                  </a:txBody>
                  <a:tcPr marL="108000" marR="108000" marT="36000" marB="36000" anchor="ctr"/>
                </a:tc>
                <a:extLst>
                  <a:ext uri="{0D108BD9-81ED-4DB2-BD59-A6C34878D82A}">
                    <a16:rowId xmlns:a16="http://schemas.microsoft.com/office/drawing/2014/main" val="732877974"/>
                  </a:ext>
                </a:extLst>
              </a:tr>
              <a:tr h="43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Maecenas dolor</a:t>
                      </a: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Vero Accusam</a:t>
                      </a:r>
                      <a:endParaRPr lang="en-US" sz="1400" b="0" dirty="0">
                        <a:solidFill>
                          <a:schemeClr val="tx1"/>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s-ES" sz="1400" u="none" strike="noStrike" kern="1200" cap="none" spc="0" normalizeH="0" baseline="0" noProof="0" dirty="0">
                          <a:ln>
                            <a:noFill/>
                          </a:ln>
                          <a:effectLst/>
                          <a:uLnTx/>
                          <a:uFillTx/>
                        </a:rPr>
                        <a:t>Duis arcu tortor, suscipit eget</a:t>
                      </a:r>
                      <a:endParaRPr lang="en-US" sz="1400" noProof="0" dirty="0">
                        <a:solidFill>
                          <a:schemeClr val="tx1"/>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5</a:t>
                      </a:r>
                      <a:r>
                        <a:rPr lang="en-US" sz="1400" noProof="0" dirty="0"/>
                        <a:t>′</a:t>
                      </a:r>
                      <a:endParaRPr kumimoji="0" lang="en-US" sz="1400" b="0" i="0" u="none" strike="noStrike" kern="1200" cap="none" spc="0" normalizeH="0" baseline="0" noProof="0" dirty="0">
                        <a:ln>
                          <a:noFill/>
                        </a:ln>
                        <a:solidFill>
                          <a:schemeClr val="tx1"/>
                        </a:solidFill>
                        <a:effectLst/>
                        <a:uLnTx/>
                        <a:uFillTx/>
                        <a:latin typeface="+mn-lt"/>
                        <a:ea typeface="Arial Unicode MS"/>
                        <a:cs typeface="+mn-cs"/>
                      </a:endParaRPr>
                    </a:p>
                  </a:txBody>
                  <a:tcPr marL="108000" marR="108000" marT="36000" marB="36000" anchor="ctr"/>
                </a:tc>
                <a:extLst>
                  <a:ext uri="{0D108BD9-81ED-4DB2-BD59-A6C34878D82A}">
                    <a16:rowId xmlns:a16="http://schemas.microsoft.com/office/drawing/2014/main" val="398512746"/>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Esta conquera</a:t>
                      </a:r>
                      <a:endParaRPr lang="en-US" sz="1400" dirty="0">
                        <a:solidFill>
                          <a:schemeClr val="tx1"/>
                        </a:solidFill>
                      </a:endParaRPr>
                    </a:p>
                  </a:txBody>
                  <a:tcPr marL="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Duis Tortor</a:t>
                      </a:r>
                      <a:endParaRPr lang="en-US" sz="1400" b="0" dirty="0">
                        <a:solidFill>
                          <a:schemeClr val="tx1"/>
                        </a:solidFill>
                        <a:latin typeface="+mn-lt"/>
                        <a:ea typeface="Arial Unicode MS"/>
                      </a:endParaRPr>
                    </a:p>
                  </a:txBody>
                  <a:tcPr marL="108000" marR="108000"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Phasellus nec sem</a:t>
                      </a:r>
                      <a:endParaRPr lang="en-US" sz="1400" noProof="0" dirty="0">
                        <a:solidFill>
                          <a:schemeClr val="tx1"/>
                        </a:solidFill>
                        <a:latin typeface="+mn-lt"/>
                        <a:ea typeface="Arial Unicode MS"/>
                      </a:endParaRPr>
                    </a:p>
                  </a:txBody>
                  <a:tcPr marL="108000" marR="108000" marT="36000" marB="36000" anchor="ctr"/>
                </a:tc>
                <a:tc>
                  <a:txBody>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rPr>
                        <a:t>15</a:t>
                      </a:r>
                      <a:r>
                        <a:rPr lang="en-US" sz="1400" noProof="0" dirty="0"/>
                        <a:t>′</a:t>
                      </a:r>
                      <a:endParaRPr kumimoji="0" lang="en-US" sz="1400" b="0" i="0" u="none" strike="noStrike" kern="1200" cap="none" spc="0" normalizeH="0" baseline="0" noProof="0" dirty="0">
                        <a:ln>
                          <a:noFill/>
                        </a:ln>
                        <a:solidFill>
                          <a:schemeClr val="tx1"/>
                        </a:solidFill>
                        <a:effectLst/>
                        <a:uLnTx/>
                        <a:uFillTx/>
                        <a:latin typeface="+mn-lt"/>
                        <a:ea typeface="Arial Unicode MS"/>
                        <a:cs typeface="+mn-cs"/>
                      </a:endParaRPr>
                    </a:p>
                  </a:txBody>
                  <a:tcPr marL="108000" marR="108000" marT="36000" marB="36000" anchor="ctr"/>
                </a:tc>
                <a:extLst>
                  <a:ext uri="{0D108BD9-81ED-4DB2-BD59-A6C34878D82A}">
                    <a16:rowId xmlns:a16="http://schemas.microsoft.com/office/drawing/2014/main" val="1537738813"/>
                  </a:ext>
                </a:extLst>
              </a:tr>
            </a:tbl>
          </a:graphicData>
        </a:graphic>
      </p:graphicFrame>
      <p:sp>
        <p:nvSpPr>
          <p:cNvPr id="2" name="Footer" descr="Footer with copyright, author and department information, and date">
            <a:extLst>
              <a:ext uri="{FF2B5EF4-FFF2-40B4-BE49-F238E27FC236}">
                <a16:creationId xmlns:a16="http://schemas.microsoft.com/office/drawing/2014/main" id="{1EC5EB31-5546-40F1-8C62-4AC419A94D0A}"/>
              </a:ext>
            </a:extLst>
          </p:cNvPr>
          <p:cNvSpPr>
            <a:spLocks noGrp="1"/>
          </p:cNvSpPr>
          <p:nvPr>
            <p:ph type="ftr" sz="quarter" idx="13"/>
          </p:nvPr>
        </p:nvSpPr>
        <p:spPr/>
        <p:txBody>
          <a:bodyPr/>
          <a:lstStyle/>
          <a:p>
            <a:r>
              <a:rPr lang="en-US" dirty="0"/>
              <a:t>Restricted | © Siemens 20XX | Author | Department | YYYY-MM-DD</a:t>
            </a:r>
          </a:p>
        </p:txBody>
      </p:sp>
      <p:sp>
        <p:nvSpPr>
          <p:cNvPr id="4" name="Slide Number">
            <a:extLst>
              <a:ext uri="{FF2B5EF4-FFF2-40B4-BE49-F238E27FC236}">
                <a16:creationId xmlns:a16="http://schemas.microsoft.com/office/drawing/2014/main" id="{2B778B1A-DB47-46A0-9461-F5D78287D9D4}"/>
              </a:ext>
              <a:ext uri="{C183D7F6-B498-43B3-948B-1728B52AA6E4}">
                <adec:decorative xmlns:adec="http://schemas.microsoft.com/office/drawing/2017/decorative" val="1"/>
              </a:ext>
            </a:extLst>
          </p:cNvPr>
          <p:cNvSpPr>
            <a:spLocks noGrp="1"/>
          </p:cNvSpPr>
          <p:nvPr>
            <p:ph type="sldNum" sz="quarter" idx="14"/>
          </p:nvPr>
        </p:nvSpPr>
        <p:spPr/>
        <p:txBody>
          <a:bodyPr/>
          <a:lstStyle/>
          <a:p>
            <a:r>
              <a:rPr lang="en-US" dirty="0"/>
              <a:t>Page </a:t>
            </a:r>
            <a:fld id="{15EBE321-CBB1-4E91-BD14-37C8D44326FB}" type="slidenum">
              <a:rPr lang="en-US" smtClean="0"/>
              <a:pPr/>
              <a:t>64</a:t>
            </a:fld>
            <a:endParaRPr lang="en-US" dirty="0"/>
          </a:p>
        </p:txBody>
      </p:sp>
    </p:spTree>
    <p:extLst>
      <p:ext uri="{BB962C8B-B14F-4D97-AF65-F5344CB8AC3E}">
        <p14:creationId xmlns:p14="http://schemas.microsoft.com/office/powerpoint/2010/main" val="14703025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Sample image" descr="A road cross seen from above, trees on the edges of the streets">
            <a:extLst>
              <a:ext uri="{FF2B5EF4-FFF2-40B4-BE49-F238E27FC236}">
                <a16:creationId xmlns:a16="http://schemas.microsoft.com/office/drawing/2014/main" id="{BAD6CB78-DEF8-426C-9AED-5497A342023B}"/>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l="6" r="6"/>
          <a:stretch/>
        </p:blipFill>
        <p:spPr>
          <a:xfrm>
            <a:off x="0" y="0"/>
            <a:ext cx="12192000" cy="6167438"/>
          </a:xfrm>
        </p:spPr>
      </p:pic>
      <p:sp>
        <p:nvSpPr>
          <p:cNvPr id="15" name="Title" descr="Slide headline">
            <a:extLst>
              <a:ext uri="{FF2B5EF4-FFF2-40B4-BE49-F238E27FC236}">
                <a16:creationId xmlns:a16="http://schemas.microsoft.com/office/drawing/2014/main" id="{CA69BF1A-2035-4ECC-800E-05F8EFBE116C}"/>
              </a:ext>
            </a:extLst>
          </p:cNvPr>
          <p:cNvSpPr>
            <a:spLocks noGrp="1"/>
          </p:cNvSpPr>
          <p:nvPr>
            <p:ph type="title"/>
          </p:nvPr>
        </p:nvSpPr>
        <p:spPr>
          <a:xfrm>
            <a:off x="1022400" y="1054100"/>
            <a:ext cx="9252000" cy="1477328"/>
          </a:xfrm>
        </p:spPr>
        <p:txBody>
          <a:bodyPr/>
          <a:lstStyle/>
          <a:p>
            <a:r>
              <a:rPr lang="en-US" noProof="0"/>
              <a:t>Content page with</a:t>
            </a:r>
            <a:br>
              <a:rPr lang="en-US" noProof="0"/>
            </a:br>
            <a:r>
              <a:rPr lang="en-US" noProof="0"/>
              <a:t>large image</a:t>
            </a:r>
            <a:endParaRPr lang="en-US" noProof="0" dirty="0"/>
          </a:p>
        </p:txBody>
      </p:sp>
      <p:sp>
        <p:nvSpPr>
          <p:cNvPr id="2" name="Footer" descr="Footer with copyright, author and department information, and date">
            <a:extLst>
              <a:ext uri="{FF2B5EF4-FFF2-40B4-BE49-F238E27FC236}">
                <a16:creationId xmlns:a16="http://schemas.microsoft.com/office/drawing/2014/main" id="{6D50B2FF-A78D-4BE8-90AF-0955B2C183F5}"/>
              </a:ext>
            </a:extLst>
          </p:cNvPr>
          <p:cNvSpPr>
            <a:spLocks noGrp="1"/>
          </p:cNvSpPr>
          <p:nvPr>
            <p:ph type="ftr" sz="quarter" idx="16"/>
          </p:nvPr>
        </p:nvSpPr>
        <p:spPr>
          <a:xfrm>
            <a:off x="1059160" y="6310800"/>
            <a:ext cx="9216000" cy="547200"/>
          </a:xfrm>
        </p:spPr>
        <p:txBody>
          <a:bodyPr/>
          <a:lstStyle/>
          <a:p>
            <a:r>
              <a:rPr lang="en-US"/>
              <a:t>Restricted | © Siemens 20XX | Author | Department | YYYY-MM-DD</a:t>
            </a:r>
            <a:endParaRPr lang="en-US" dirty="0"/>
          </a:p>
        </p:txBody>
      </p:sp>
      <p:sp>
        <p:nvSpPr>
          <p:cNvPr id="3" name="Slide Number">
            <a:extLst>
              <a:ext uri="{FF2B5EF4-FFF2-40B4-BE49-F238E27FC236}">
                <a16:creationId xmlns:a16="http://schemas.microsoft.com/office/drawing/2014/main" id="{94607F6A-67E4-4A97-9612-5EF9EB82E858}"/>
              </a:ext>
              <a:ext uri="{C183D7F6-B498-43B3-948B-1728B52AA6E4}">
                <adec:decorative xmlns:adec="http://schemas.microsoft.com/office/drawing/2017/decorative" val="1"/>
              </a:ext>
            </a:extLst>
          </p:cNvPr>
          <p:cNvSpPr>
            <a:spLocks noGrp="1"/>
          </p:cNvSpPr>
          <p:nvPr>
            <p:ph type="sldNum" sz="quarter" idx="17"/>
          </p:nvPr>
        </p:nvSpPr>
        <p:spPr>
          <a:xfrm>
            <a:off x="411162" y="6310800"/>
            <a:ext cx="648000" cy="547200"/>
          </a:xfrm>
        </p:spPr>
        <p:txBody>
          <a:bodyPr/>
          <a:lstStyle/>
          <a:p>
            <a:r>
              <a:rPr lang="en-US"/>
              <a:t>Page </a:t>
            </a:r>
            <a:fld id="{15EBE321-CBB1-4E91-BD14-37C8D44326FB}" type="slidenum">
              <a:rPr lang="en-US" smtClean="0"/>
              <a:pPr/>
              <a:t>65</a:t>
            </a:fld>
            <a:endParaRPr lang="en-US" dirty="0"/>
          </a:p>
        </p:txBody>
      </p:sp>
      <p:sp>
        <p:nvSpPr>
          <p:cNvPr id="7" name="Information - please remove!">
            <a:extLst>
              <a:ext uri="{FF2B5EF4-FFF2-40B4-BE49-F238E27FC236}">
                <a16:creationId xmlns:a16="http://schemas.microsoft.com/office/drawing/2014/main" id="{787FD9BE-8220-4E59-BA4B-F2B3E5B5923D}"/>
              </a:ext>
              <a:ext uri="{C183D7F6-B498-43B3-948B-1728B52AA6E4}">
                <adec:decorative xmlns:adec="http://schemas.microsoft.com/office/drawing/2017/decorative" val="1"/>
              </a:ext>
            </a:extLst>
          </p:cNvPr>
          <p:cNvSpPr/>
          <p:nvPr/>
        </p:nvSpPr>
        <p:spPr bwMode="auto">
          <a:xfrm rot="-600000">
            <a:off x="9640232" y="3758770"/>
            <a:ext cx="2186605" cy="218660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tx1"/>
                </a:solidFill>
              </a:rPr>
              <a:t>Please note:</a:t>
            </a:r>
            <a:br>
              <a:rPr lang="en-US" sz="1200" b="1" dirty="0">
                <a:solidFill>
                  <a:schemeClr val="tx1"/>
                </a:solidFill>
              </a:rPr>
            </a:br>
            <a:r>
              <a:rPr lang="en-US" sz="1200" dirty="0">
                <a:latin typeface="+mn-lt"/>
              </a:rPr>
              <a:t>This placeholder </a:t>
            </a:r>
            <a:br>
              <a:rPr lang="en-US" sz="1200" dirty="0">
                <a:latin typeface="+mn-lt"/>
              </a:rPr>
            </a:br>
            <a:r>
              <a:rPr lang="en-US" sz="1200" dirty="0">
                <a:latin typeface="+mn-lt"/>
              </a:rPr>
              <a:t>should be filled with a </a:t>
            </a:r>
            <a:br>
              <a:rPr lang="en-US" sz="1200" dirty="0">
                <a:latin typeface="+mn-lt"/>
              </a:rPr>
            </a:br>
            <a:r>
              <a:rPr lang="en-US" sz="1200" dirty="0">
                <a:latin typeface="+mn-lt"/>
              </a:rPr>
              <a:t>thematic image. After that </a:t>
            </a:r>
            <a:br>
              <a:rPr lang="en-US" sz="1200" dirty="0">
                <a:latin typeface="+mn-lt"/>
              </a:rPr>
            </a:br>
            <a:r>
              <a:rPr lang="en-US" sz="1200" dirty="0">
                <a:latin typeface="+mn-lt"/>
              </a:rPr>
              <a:t>the image frame must </a:t>
            </a:r>
            <a:br>
              <a:rPr lang="en-US" sz="1200" dirty="0">
                <a:latin typeface="+mn-lt"/>
              </a:rPr>
            </a:br>
            <a:r>
              <a:rPr lang="en-US" sz="1200" dirty="0">
                <a:latin typeface="+mn-lt"/>
              </a:rPr>
              <a:t>be moved to the </a:t>
            </a:r>
            <a:br>
              <a:rPr lang="en-US" sz="1200" dirty="0">
                <a:latin typeface="+mn-lt"/>
              </a:rPr>
            </a:br>
            <a:r>
              <a:rPr lang="en-US" sz="1200" dirty="0">
                <a:latin typeface="+mn-lt"/>
              </a:rPr>
              <a:t>background so that </a:t>
            </a:r>
            <a:br>
              <a:rPr lang="en-US" sz="1200" dirty="0">
                <a:latin typeface="+mn-lt"/>
              </a:rPr>
            </a:br>
            <a:r>
              <a:rPr lang="en-US" sz="1200" dirty="0">
                <a:latin typeface="+mn-lt"/>
              </a:rPr>
              <a:t>the text becomes </a:t>
            </a:r>
            <a:br>
              <a:rPr lang="en-US" sz="1200" dirty="0">
                <a:latin typeface="+mn-lt"/>
              </a:rPr>
            </a:br>
            <a:r>
              <a:rPr lang="en-US" sz="1200" dirty="0">
                <a:latin typeface="+mn-lt"/>
              </a:rPr>
              <a:t>visible again.</a:t>
            </a:r>
          </a:p>
        </p:txBody>
      </p:sp>
    </p:spTree>
    <p:extLst>
      <p:ext uri="{BB962C8B-B14F-4D97-AF65-F5344CB8AC3E}">
        <p14:creationId xmlns:p14="http://schemas.microsoft.com/office/powerpoint/2010/main" val="15003050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ample image" descr="A road cross seen from above, trees on the edges of the streets">
            <a:extLst>
              <a:ext uri="{FF2B5EF4-FFF2-40B4-BE49-F238E27FC236}">
                <a16:creationId xmlns:a16="http://schemas.microsoft.com/office/drawing/2014/main" id="{3ABA9F74-94EE-4A3B-805B-65FAF3276D71}"/>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l="6" r="6"/>
          <a:stretch/>
        </p:blipFill>
        <p:spPr>
          <a:xfrm>
            <a:off x="0" y="0"/>
            <a:ext cx="12192000" cy="6167438"/>
          </a:xfrm>
        </p:spPr>
      </p:pic>
      <p:sp>
        <p:nvSpPr>
          <p:cNvPr id="15" name="Title" descr="Slide headline">
            <a:extLst>
              <a:ext uri="{FF2B5EF4-FFF2-40B4-BE49-F238E27FC236}">
                <a16:creationId xmlns:a16="http://schemas.microsoft.com/office/drawing/2014/main" id="{CA69BF1A-2035-4ECC-800E-05F8EFBE116C}"/>
              </a:ext>
            </a:extLst>
          </p:cNvPr>
          <p:cNvSpPr>
            <a:spLocks noGrp="1"/>
          </p:cNvSpPr>
          <p:nvPr>
            <p:ph type="title"/>
          </p:nvPr>
        </p:nvSpPr>
        <p:spPr>
          <a:xfrm>
            <a:off x="1022400" y="1054100"/>
            <a:ext cx="9252000" cy="1477328"/>
          </a:xfrm>
        </p:spPr>
        <p:txBody>
          <a:bodyPr/>
          <a:lstStyle/>
          <a:p>
            <a:r>
              <a:rPr lang="en-US" noProof="0" dirty="0"/>
              <a:t>Content page with</a:t>
            </a:r>
            <a:br>
              <a:rPr lang="en-US" noProof="0" dirty="0"/>
            </a:br>
            <a:r>
              <a:rPr lang="en-US" noProof="0" dirty="0"/>
              <a:t>large image</a:t>
            </a:r>
          </a:p>
        </p:txBody>
      </p:sp>
      <p:sp>
        <p:nvSpPr>
          <p:cNvPr id="2" name="Footer" descr="Footer with copyright, author and department information, and date">
            <a:extLst>
              <a:ext uri="{FF2B5EF4-FFF2-40B4-BE49-F238E27FC236}">
                <a16:creationId xmlns:a16="http://schemas.microsoft.com/office/drawing/2014/main" id="{6D50B2FF-A78D-4BE8-90AF-0955B2C183F5}"/>
              </a:ext>
            </a:extLst>
          </p:cNvPr>
          <p:cNvSpPr>
            <a:spLocks noGrp="1"/>
          </p:cNvSpPr>
          <p:nvPr>
            <p:ph type="ftr" sz="quarter" idx="16"/>
          </p:nvPr>
        </p:nvSpPr>
        <p:spPr>
          <a:xfrm>
            <a:off x="1059160" y="6310800"/>
            <a:ext cx="9216000" cy="547200"/>
          </a:xfrm>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94607F6A-67E4-4A97-9612-5EF9EB82E858}"/>
              </a:ext>
              <a:ext uri="{C183D7F6-B498-43B3-948B-1728B52AA6E4}">
                <adec:decorative xmlns:adec="http://schemas.microsoft.com/office/drawing/2017/decorative" val="1"/>
              </a:ext>
            </a:extLst>
          </p:cNvPr>
          <p:cNvSpPr>
            <a:spLocks noGrp="1"/>
          </p:cNvSpPr>
          <p:nvPr>
            <p:ph type="sldNum" sz="quarter" idx="17"/>
          </p:nvPr>
        </p:nvSpPr>
        <p:spPr>
          <a:xfrm>
            <a:off x="411162" y="6310800"/>
            <a:ext cx="648000" cy="547200"/>
          </a:xfrm>
        </p:spPr>
        <p:txBody>
          <a:bodyPr/>
          <a:lstStyle/>
          <a:p>
            <a:r>
              <a:rPr lang="en-US" dirty="0"/>
              <a:t>Page </a:t>
            </a:r>
            <a:fld id="{15EBE321-CBB1-4E91-BD14-37C8D44326FB}" type="slidenum">
              <a:rPr lang="en-US" smtClean="0"/>
              <a:pPr/>
              <a:t>66</a:t>
            </a:fld>
            <a:endParaRPr lang="en-US" dirty="0"/>
          </a:p>
        </p:txBody>
      </p:sp>
      <p:sp>
        <p:nvSpPr>
          <p:cNvPr id="7" name="Information - please remove!">
            <a:extLst>
              <a:ext uri="{FF2B5EF4-FFF2-40B4-BE49-F238E27FC236}">
                <a16:creationId xmlns:a16="http://schemas.microsoft.com/office/drawing/2014/main" id="{2EFDD2C6-68B9-4511-BF63-95A9F5A804D0}"/>
              </a:ext>
              <a:ext uri="{C183D7F6-B498-43B3-948B-1728B52AA6E4}">
                <adec:decorative xmlns:adec="http://schemas.microsoft.com/office/drawing/2017/decorative" val="1"/>
              </a:ext>
            </a:extLst>
          </p:cNvPr>
          <p:cNvSpPr/>
          <p:nvPr/>
        </p:nvSpPr>
        <p:spPr bwMode="auto">
          <a:xfrm rot="-600000">
            <a:off x="9640232" y="3758770"/>
            <a:ext cx="2186605" cy="218660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rPr>
              <a:t>Please note:</a:t>
            </a:r>
            <a:br>
              <a:rPr lang="en-US" sz="1200" b="1" dirty="0">
                <a:solidFill>
                  <a:schemeClr val="bg1"/>
                </a:solidFill>
              </a:rPr>
            </a:br>
            <a:r>
              <a:rPr lang="en-US" sz="1200" dirty="0">
                <a:solidFill>
                  <a:schemeClr val="bg1"/>
                </a:solidFill>
                <a:latin typeface="+mn-lt"/>
              </a:rPr>
              <a:t>This placeholder </a:t>
            </a:r>
            <a:br>
              <a:rPr lang="en-US" sz="1200" dirty="0">
                <a:solidFill>
                  <a:schemeClr val="bg1"/>
                </a:solidFill>
                <a:latin typeface="+mn-lt"/>
              </a:rPr>
            </a:br>
            <a:r>
              <a:rPr lang="en-US" sz="1200" dirty="0">
                <a:solidFill>
                  <a:schemeClr val="bg1"/>
                </a:solidFill>
                <a:latin typeface="+mn-lt"/>
              </a:rPr>
              <a:t>should be filled with a </a:t>
            </a:r>
            <a:br>
              <a:rPr lang="en-US" sz="1200" dirty="0">
                <a:solidFill>
                  <a:schemeClr val="bg1"/>
                </a:solidFill>
                <a:latin typeface="+mn-lt"/>
              </a:rPr>
            </a:br>
            <a:r>
              <a:rPr lang="en-US" sz="1200" dirty="0">
                <a:solidFill>
                  <a:schemeClr val="bg1"/>
                </a:solidFill>
                <a:latin typeface="+mn-lt"/>
              </a:rPr>
              <a:t>thematic image. After that </a:t>
            </a:r>
            <a:br>
              <a:rPr lang="en-US" sz="1200" dirty="0">
                <a:solidFill>
                  <a:schemeClr val="bg1"/>
                </a:solidFill>
                <a:latin typeface="+mn-lt"/>
              </a:rPr>
            </a:br>
            <a:r>
              <a:rPr lang="en-US" sz="1200" dirty="0">
                <a:solidFill>
                  <a:schemeClr val="bg1"/>
                </a:solidFill>
                <a:latin typeface="+mn-lt"/>
              </a:rPr>
              <a:t>the image frame must </a:t>
            </a:r>
            <a:br>
              <a:rPr lang="en-US" sz="1200" dirty="0">
                <a:solidFill>
                  <a:schemeClr val="bg1"/>
                </a:solidFill>
                <a:latin typeface="+mn-lt"/>
              </a:rPr>
            </a:br>
            <a:r>
              <a:rPr lang="en-US" sz="1200" dirty="0">
                <a:solidFill>
                  <a:schemeClr val="bg1"/>
                </a:solidFill>
                <a:latin typeface="+mn-lt"/>
              </a:rPr>
              <a:t>be moved to the </a:t>
            </a:r>
            <a:br>
              <a:rPr lang="en-US" sz="1200" dirty="0">
                <a:solidFill>
                  <a:schemeClr val="bg1"/>
                </a:solidFill>
                <a:latin typeface="+mn-lt"/>
              </a:rPr>
            </a:br>
            <a:r>
              <a:rPr lang="en-US" sz="1200" dirty="0">
                <a:solidFill>
                  <a:schemeClr val="bg1"/>
                </a:solidFill>
                <a:latin typeface="+mn-lt"/>
              </a:rPr>
              <a:t>background so that </a:t>
            </a:r>
            <a:br>
              <a:rPr lang="en-US" sz="1200" dirty="0">
                <a:solidFill>
                  <a:schemeClr val="bg1"/>
                </a:solidFill>
                <a:latin typeface="+mn-lt"/>
              </a:rPr>
            </a:br>
            <a:r>
              <a:rPr lang="en-US" sz="1200" dirty="0">
                <a:solidFill>
                  <a:schemeClr val="bg1"/>
                </a:solidFill>
                <a:latin typeface="+mn-lt"/>
              </a:rPr>
              <a:t>the text becomes </a:t>
            </a:r>
            <a:br>
              <a:rPr lang="en-US" sz="1200" dirty="0">
                <a:solidFill>
                  <a:schemeClr val="bg1"/>
                </a:solidFill>
                <a:latin typeface="+mn-lt"/>
              </a:rPr>
            </a:br>
            <a:r>
              <a:rPr lang="en-US" sz="1200" dirty="0">
                <a:solidFill>
                  <a:schemeClr val="bg1"/>
                </a:solidFill>
                <a:latin typeface="+mn-lt"/>
              </a:rPr>
              <a:t>visible again.</a:t>
            </a:r>
          </a:p>
        </p:txBody>
      </p:sp>
    </p:spTree>
    <p:extLst>
      <p:ext uri="{BB962C8B-B14F-4D97-AF65-F5344CB8AC3E}">
        <p14:creationId xmlns:p14="http://schemas.microsoft.com/office/powerpoint/2010/main" val="11722745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ample image" descr="A person in a wheelchair sits at his desk for a video call with his computer and headphones on">
            <a:extLst>
              <a:ext uri="{FF2B5EF4-FFF2-40B4-BE49-F238E27FC236}">
                <a16:creationId xmlns:a16="http://schemas.microsoft.com/office/drawing/2014/main" id="{72C808FC-C776-4654-93F3-67A8893B1B12}"/>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a:ext>
            </a:extLst>
          </a:blip>
          <a:srcRect/>
          <a:stretch/>
        </p:blipFill>
        <p:spPr>
          <a:xfrm>
            <a:off x="0" y="1"/>
            <a:ext cx="7611160" cy="6167438"/>
          </a:xfrm>
        </p:spPr>
      </p:pic>
      <p:sp>
        <p:nvSpPr>
          <p:cNvPr id="15" name="Title" descr="Slide headline">
            <a:extLst>
              <a:ext uri="{FF2B5EF4-FFF2-40B4-BE49-F238E27FC236}">
                <a16:creationId xmlns:a16="http://schemas.microsoft.com/office/drawing/2014/main" id="{5DE23D71-51B5-4937-95E6-2843264F8166}"/>
              </a:ext>
            </a:extLst>
          </p:cNvPr>
          <p:cNvSpPr>
            <a:spLocks noGrp="1"/>
          </p:cNvSpPr>
          <p:nvPr>
            <p:ph type="title"/>
          </p:nvPr>
        </p:nvSpPr>
        <p:spPr>
          <a:xfrm>
            <a:off x="1022400" y="1054100"/>
            <a:ext cx="6156275" cy="1477328"/>
          </a:xfrm>
        </p:spPr>
        <p:txBody>
          <a:bodyPr/>
          <a:lstStyle/>
          <a:p>
            <a:r>
              <a:rPr lang="en-US" noProof="0" dirty="0"/>
              <a:t>Content with </a:t>
            </a:r>
            <a:br>
              <a:rPr lang="en-US" noProof="0" dirty="0"/>
            </a:br>
            <a:r>
              <a:rPr lang="en-US" noProof="0" dirty="0"/>
              <a:t>text spotlight</a:t>
            </a:r>
          </a:p>
        </p:txBody>
      </p:sp>
      <p:sp>
        <p:nvSpPr>
          <p:cNvPr id="3" name="Copy" descr="Sample content">
            <a:extLst>
              <a:ext uri="{FF2B5EF4-FFF2-40B4-BE49-F238E27FC236}">
                <a16:creationId xmlns:a16="http://schemas.microsoft.com/office/drawing/2014/main" id="{FCC9C521-9C98-425D-8A44-C88867903CC8}"/>
              </a:ext>
            </a:extLst>
          </p:cNvPr>
          <p:cNvSpPr>
            <a:spLocks noGrp="1"/>
          </p:cNvSpPr>
          <p:nvPr>
            <p:ph type="body" sz="quarter" idx="18"/>
          </p:nvPr>
        </p:nvSpPr>
        <p:spPr>
          <a:xfrm>
            <a:off x="8042400" y="1054100"/>
            <a:ext cx="3744000" cy="5113338"/>
          </a:xfrm>
        </p:spPr>
        <p:txBody>
          <a:bodyPr/>
          <a:lstStyle/>
          <a:p>
            <a:r>
              <a:rPr lang="en-US" b="1" noProof="0" dirty="0"/>
              <a:t>Headline 18 </a:t>
            </a:r>
            <a:r>
              <a:rPr lang="en-US" b="1" noProof="0" dirty="0" err="1"/>
              <a:t>pt</a:t>
            </a:r>
            <a:endParaRPr lang="en-US" b="1" noProof="0" dirty="0"/>
          </a:p>
          <a:p>
            <a:pPr lvl="1"/>
            <a:r>
              <a:rPr lang="en-US" noProof="0" dirty="0"/>
              <a:t>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a:t>
            </a:r>
            <a:r>
              <a:rPr lang="en-US" noProof="0" dirty="0"/>
              <a:t>.</a:t>
            </a:r>
          </a:p>
          <a:p>
            <a:pPr lvl="1"/>
            <a:r>
              <a:rPr lang="en-US" noProof="0" dirty="0"/>
              <a:t>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labore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a:t>
            </a:r>
          </a:p>
          <a:p>
            <a:pPr lvl="1"/>
            <a:r>
              <a:rPr lang="en-US" noProof="0" dirty="0"/>
              <a:t>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a:t>
            </a:r>
          </a:p>
        </p:txBody>
      </p:sp>
      <p:sp>
        <p:nvSpPr>
          <p:cNvPr id="2" name="Footer" descr="Footer with copyright, author and department information, and date">
            <a:extLst>
              <a:ext uri="{FF2B5EF4-FFF2-40B4-BE49-F238E27FC236}">
                <a16:creationId xmlns:a16="http://schemas.microsoft.com/office/drawing/2014/main" id="{6D50B2FF-A78D-4BE8-90AF-0955B2C183F5}"/>
              </a:ext>
            </a:extLst>
          </p:cNvPr>
          <p:cNvSpPr>
            <a:spLocks noGrp="1"/>
          </p:cNvSpPr>
          <p:nvPr>
            <p:ph type="ftr" sz="quarter" idx="16"/>
          </p:nvPr>
        </p:nvSpPr>
        <p:spPr>
          <a:xfrm>
            <a:off x="1059160" y="6310800"/>
            <a:ext cx="9216000" cy="547200"/>
          </a:xfrm>
        </p:spPr>
        <p:txBody>
          <a:bodyPr/>
          <a:lstStyle/>
          <a:p>
            <a:r>
              <a:rPr lang="en-US" dirty="0"/>
              <a:t>Restricted | © Siemens 20XX | Author | Department | YYYY-MM-DD</a:t>
            </a:r>
          </a:p>
        </p:txBody>
      </p:sp>
      <p:sp>
        <p:nvSpPr>
          <p:cNvPr id="4" name="Slide Number">
            <a:extLst>
              <a:ext uri="{FF2B5EF4-FFF2-40B4-BE49-F238E27FC236}">
                <a16:creationId xmlns:a16="http://schemas.microsoft.com/office/drawing/2014/main" id="{6E8188E7-3AA1-40AE-B56A-C6E7C1BB57C9}"/>
              </a:ext>
              <a:ext uri="{C183D7F6-B498-43B3-948B-1728B52AA6E4}">
                <adec:decorative xmlns:adec="http://schemas.microsoft.com/office/drawing/2017/decorative" val="1"/>
              </a:ext>
            </a:extLst>
          </p:cNvPr>
          <p:cNvSpPr>
            <a:spLocks noGrp="1"/>
          </p:cNvSpPr>
          <p:nvPr>
            <p:ph type="sldNum" sz="quarter" idx="17"/>
          </p:nvPr>
        </p:nvSpPr>
        <p:spPr>
          <a:xfrm>
            <a:off x="411162" y="6310800"/>
            <a:ext cx="648000" cy="547200"/>
          </a:xfrm>
        </p:spPr>
        <p:txBody>
          <a:bodyPr/>
          <a:lstStyle/>
          <a:p>
            <a:r>
              <a:rPr lang="en-US" dirty="0"/>
              <a:t>Page </a:t>
            </a:r>
            <a:fld id="{15EBE321-CBB1-4E91-BD14-37C8D44326FB}" type="slidenum">
              <a:rPr lang="en-US" smtClean="0"/>
              <a:pPr/>
              <a:t>67</a:t>
            </a:fld>
            <a:endParaRPr lang="en-US" dirty="0"/>
          </a:p>
        </p:txBody>
      </p:sp>
      <p:sp>
        <p:nvSpPr>
          <p:cNvPr id="8" name="Information - please remove!">
            <a:extLst>
              <a:ext uri="{FF2B5EF4-FFF2-40B4-BE49-F238E27FC236}">
                <a16:creationId xmlns:a16="http://schemas.microsoft.com/office/drawing/2014/main" id="{398F5539-E6C6-4266-AE14-C6330303383F}"/>
              </a:ext>
              <a:ext uri="{C183D7F6-B498-43B3-948B-1728B52AA6E4}">
                <adec:decorative xmlns:adec="http://schemas.microsoft.com/office/drawing/2017/decorative" val="1"/>
              </a:ext>
            </a:extLst>
          </p:cNvPr>
          <p:cNvSpPr/>
          <p:nvPr/>
        </p:nvSpPr>
        <p:spPr bwMode="auto">
          <a:xfrm rot="-600000">
            <a:off x="5182962" y="3806954"/>
            <a:ext cx="2186605" cy="218660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tx1"/>
                </a:solidFill>
              </a:rPr>
              <a:t>Please note:</a:t>
            </a:r>
            <a:br>
              <a:rPr lang="en-US" sz="1200" b="1" dirty="0">
                <a:solidFill>
                  <a:schemeClr val="tx1"/>
                </a:solidFill>
              </a:rPr>
            </a:br>
            <a:r>
              <a:rPr lang="en-US" sz="1200" dirty="0">
                <a:latin typeface="+mn-lt"/>
              </a:rPr>
              <a:t>This placeholder </a:t>
            </a:r>
            <a:br>
              <a:rPr lang="en-US" sz="1200" dirty="0">
                <a:latin typeface="+mn-lt"/>
              </a:rPr>
            </a:br>
            <a:r>
              <a:rPr lang="en-US" sz="1200" dirty="0">
                <a:latin typeface="+mn-lt"/>
              </a:rPr>
              <a:t>should be filled with a </a:t>
            </a:r>
            <a:br>
              <a:rPr lang="en-US" sz="1200" dirty="0">
                <a:latin typeface="+mn-lt"/>
              </a:rPr>
            </a:br>
            <a:r>
              <a:rPr lang="en-US" sz="1200" dirty="0">
                <a:latin typeface="+mn-lt"/>
              </a:rPr>
              <a:t>thematic image. After that </a:t>
            </a:r>
            <a:br>
              <a:rPr lang="en-US" sz="1200" dirty="0">
                <a:latin typeface="+mn-lt"/>
              </a:rPr>
            </a:br>
            <a:r>
              <a:rPr lang="en-US" sz="1200" dirty="0">
                <a:latin typeface="+mn-lt"/>
              </a:rPr>
              <a:t>the image frame must </a:t>
            </a:r>
            <a:br>
              <a:rPr lang="en-US" sz="1200" dirty="0">
                <a:latin typeface="+mn-lt"/>
              </a:rPr>
            </a:br>
            <a:r>
              <a:rPr lang="en-US" sz="1200" dirty="0">
                <a:latin typeface="+mn-lt"/>
              </a:rPr>
              <a:t>be moved to the </a:t>
            </a:r>
            <a:br>
              <a:rPr lang="en-US" sz="1200" dirty="0">
                <a:latin typeface="+mn-lt"/>
              </a:rPr>
            </a:br>
            <a:r>
              <a:rPr lang="en-US" sz="1200" dirty="0">
                <a:latin typeface="+mn-lt"/>
              </a:rPr>
              <a:t>background so that </a:t>
            </a:r>
            <a:br>
              <a:rPr lang="en-US" sz="1200" dirty="0">
                <a:latin typeface="+mn-lt"/>
              </a:rPr>
            </a:br>
            <a:r>
              <a:rPr lang="en-US" sz="1200" dirty="0">
                <a:latin typeface="+mn-lt"/>
              </a:rPr>
              <a:t>the text becomes </a:t>
            </a:r>
            <a:br>
              <a:rPr lang="en-US" sz="1200" dirty="0">
                <a:latin typeface="+mn-lt"/>
              </a:rPr>
            </a:br>
            <a:r>
              <a:rPr lang="en-US" sz="1200" dirty="0">
                <a:latin typeface="+mn-lt"/>
              </a:rPr>
              <a:t>visible again.</a:t>
            </a:r>
          </a:p>
        </p:txBody>
      </p:sp>
    </p:spTree>
    <p:extLst>
      <p:ext uri="{BB962C8B-B14F-4D97-AF65-F5344CB8AC3E}">
        <p14:creationId xmlns:p14="http://schemas.microsoft.com/office/powerpoint/2010/main" val="24964413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1BA90FE-FD6E-4A22-B669-EBA876EF5586}"/>
              </a:ext>
            </a:extLst>
          </p:cNvPr>
          <p:cNvSpPr>
            <a:spLocks noGrp="1"/>
          </p:cNvSpPr>
          <p:nvPr>
            <p:ph type="title"/>
          </p:nvPr>
        </p:nvSpPr>
        <p:spPr/>
        <p:txBody>
          <a:bodyPr/>
          <a:lstStyle/>
          <a:p>
            <a:r>
              <a:rPr lang="en-US" noProof="0" dirty="0"/>
              <a:t>Quote</a:t>
            </a:r>
          </a:p>
        </p:txBody>
      </p:sp>
      <p:sp>
        <p:nvSpPr>
          <p:cNvPr id="6" name="Quote" descr="Quote with author name">
            <a:extLst>
              <a:ext uri="{FF2B5EF4-FFF2-40B4-BE49-F238E27FC236}">
                <a16:creationId xmlns:a16="http://schemas.microsoft.com/office/drawing/2014/main" id="{B8D6E0CB-AC31-42F6-A8FF-BB5A2250875C}"/>
              </a:ext>
            </a:extLst>
          </p:cNvPr>
          <p:cNvSpPr>
            <a:spLocks noGrp="1"/>
          </p:cNvSpPr>
          <p:nvPr>
            <p:ph type="body" sz="quarter" idx="12"/>
          </p:nvPr>
        </p:nvSpPr>
        <p:spPr>
          <a:xfrm>
            <a:off x="1022400" y="1702799"/>
            <a:ext cx="9252000" cy="4104000"/>
          </a:xfrm>
        </p:spPr>
        <p:txBody>
          <a:bodyPr/>
          <a:lstStyle/>
          <a:p>
            <a:r>
              <a:rPr lang="en-US" noProof="0" dirty="0"/>
              <a:t>Content page – quote text in White on dark background.</a:t>
            </a:r>
          </a:p>
          <a:p>
            <a:pPr lvl="1"/>
            <a:r>
              <a:rPr lang="en-US" noProof="0" dirty="0"/>
              <a:t>Name, Author</a:t>
            </a:r>
          </a:p>
        </p:txBody>
      </p:sp>
      <p:sp>
        <p:nvSpPr>
          <p:cNvPr id="2" name="Footer" descr="Footer with copyright, author and department information, and date">
            <a:extLst>
              <a:ext uri="{FF2B5EF4-FFF2-40B4-BE49-F238E27FC236}">
                <a16:creationId xmlns:a16="http://schemas.microsoft.com/office/drawing/2014/main" id="{43F6F885-B512-4538-AEB3-0916E3592281}"/>
              </a:ext>
            </a:extLst>
          </p:cNvPr>
          <p:cNvSpPr>
            <a:spLocks noGrp="1"/>
          </p:cNvSpPr>
          <p:nvPr>
            <p:ph type="ftr" sz="quarter" idx="13"/>
          </p:nvPr>
        </p:nvSpPr>
        <p:spPr>
          <a:xfrm>
            <a:off x="1059160" y="6310800"/>
            <a:ext cx="9216000" cy="547200"/>
          </a:xfrm>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920F0283-0F52-4E40-9C82-63A93A7E1E74}"/>
              </a:ext>
              <a:ext uri="{C183D7F6-B498-43B3-948B-1728B52AA6E4}">
                <adec:decorative xmlns:adec="http://schemas.microsoft.com/office/drawing/2017/decorative" val="1"/>
              </a:ext>
            </a:extLst>
          </p:cNvPr>
          <p:cNvSpPr>
            <a:spLocks noGrp="1"/>
          </p:cNvSpPr>
          <p:nvPr>
            <p:ph type="sldNum" sz="quarter" idx="14"/>
          </p:nvPr>
        </p:nvSpPr>
        <p:spPr>
          <a:xfrm>
            <a:off x="411162" y="6310800"/>
            <a:ext cx="648000" cy="547200"/>
          </a:xfrm>
        </p:spPr>
        <p:txBody>
          <a:bodyPr/>
          <a:lstStyle/>
          <a:p>
            <a:r>
              <a:rPr lang="en-US" dirty="0"/>
              <a:t>Page </a:t>
            </a:r>
            <a:fld id="{15EBE321-CBB1-4E91-BD14-37C8D44326FB}" type="slidenum">
              <a:rPr lang="en-US" smtClean="0"/>
              <a:pPr/>
              <a:t>68</a:t>
            </a:fld>
            <a:endParaRPr lang="en-US" dirty="0"/>
          </a:p>
        </p:txBody>
      </p:sp>
    </p:spTree>
    <p:extLst>
      <p:ext uri="{BB962C8B-B14F-4D97-AF65-F5344CB8AC3E}">
        <p14:creationId xmlns:p14="http://schemas.microsoft.com/office/powerpoint/2010/main" val="33365764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DD26074-056A-49D0-983E-6CD7418D1C0B}"/>
              </a:ext>
            </a:extLst>
          </p:cNvPr>
          <p:cNvSpPr>
            <a:spLocks noGrp="1"/>
          </p:cNvSpPr>
          <p:nvPr>
            <p:ph type="title"/>
          </p:nvPr>
        </p:nvSpPr>
        <p:spPr/>
        <p:txBody>
          <a:bodyPr/>
          <a:lstStyle/>
          <a:p>
            <a:r>
              <a:rPr lang="en-US" noProof="0" dirty="0"/>
              <a:t>Quote</a:t>
            </a:r>
          </a:p>
        </p:txBody>
      </p:sp>
      <p:sp>
        <p:nvSpPr>
          <p:cNvPr id="6" name="Quote" descr="Quote with author name">
            <a:extLst>
              <a:ext uri="{FF2B5EF4-FFF2-40B4-BE49-F238E27FC236}">
                <a16:creationId xmlns:a16="http://schemas.microsoft.com/office/drawing/2014/main" id="{B8D6E0CB-AC31-42F6-A8FF-BB5A2250875C}"/>
              </a:ext>
            </a:extLst>
          </p:cNvPr>
          <p:cNvSpPr>
            <a:spLocks noGrp="1"/>
          </p:cNvSpPr>
          <p:nvPr>
            <p:ph type="body" sz="quarter" idx="12"/>
          </p:nvPr>
        </p:nvSpPr>
        <p:spPr>
          <a:xfrm>
            <a:off x="1022400" y="1702799"/>
            <a:ext cx="9252760" cy="4104000"/>
          </a:xfrm>
        </p:spPr>
        <p:txBody>
          <a:bodyPr/>
          <a:lstStyle/>
          <a:p>
            <a:r>
              <a:rPr lang="en-US" noProof="0" dirty="0"/>
              <a:t>Content page – quote text in Deep Blue on light background.</a:t>
            </a:r>
          </a:p>
          <a:p>
            <a:pPr lvl="1"/>
            <a:r>
              <a:rPr lang="en-US" noProof="0" dirty="0"/>
              <a:t>Name, Author</a:t>
            </a:r>
          </a:p>
        </p:txBody>
      </p:sp>
      <p:sp>
        <p:nvSpPr>
          <p:cNvPr id="2" name="Footer" descr="Footer with copyright, author and department information, and date">
            <a:extLst>
              <a:ext uri="{FF2B5EF4-FFF2-40B4-BE49-F238E27FC236}">
                <a16:creationId xmlns:a16="http://schemas.microsoft.com/office/drawing/2014/main" id="{616D1BF9-6593-4DBF-8127-479EEA7D0FCA}"/>
              </a:ext>
            </a:extLst>
          </p:cNvPr>
          <p:cNvSpPr>
            <a:spLocks noGrp="1"/>
          </p:cNvSpPr>
          <p:nvPr>
            <p:ph type="ftr" sz="quarter" idx="13"/>
          </p:nvPr>
        </p:nvSpPr>
        <p:spPr>
          <a:xfrm>
            <a:off x="1059160" y="6310800"/>
            <a:ext cx="9216000" cy="547200"/>
          </a:xfrm>
        </p:spPr>
        <p:txBody>
          <a:bodyPr/>
          <a:lstStyle/>
          <a:p>
            <a:r>
              <a:rPr lang="en-US" dirty="0"/>
              <a:t>Restricted | © Siemens 20XX | Author | Department | YYYY-MM-DD</a:t>
            </a:r>
          </a:p>
        </p:txBody>
      </p:sp>
      <p:sp>
        <p:nvSpPr>
          <p:cNvPr id="3" name="Slide Number">
            <a:extLst>
              <a:ext uri="{FF2B5EF4-FFF2-40B4-BE49-F238E27FC236}">
                <a16:creationId xmlns:a16="http://schemas.microsoft.com/office/drawing/2014/main" id="{DDFB360E-D00D-49CA-8262-5D33B9B1BEE1}"/>
              </a:ext>
              <a:ext uri="{C183D7F6-B498-43B3-948B-1728B52AA6E4}">
                <adec:decorative xmlns:adec="http://schemas.microsoft.com/office/drawing/2017/decorative" val="1"/>
              </a:ext>
            </a:extLst>
          </p:cNvPr>
          <p:cNvSpPr>
            <a:spLocks noGrp="1"/>
          </p:cNvSpPr>
          <p:nvPr>
            <p:ph type="sldNum" sz="quarter" idx="14"/>
          </p:nvPr>
        </p:nvSpPr>
        <p:spPr>
          <a:xfrm>
            <a:off x="411162" y="6310800"/>
            <a:ext cx="648000" cy="547200"/>
          </a:xfrm>
        </p:spPr>
        <p:txBody>
          <a:bodyPr/>
          <a:lstStyle/>
          <a:p>
            <a:r>
              <a:rPr lang="en-US" dirty="0"/>
              <a:t>Page </a:t>
            </a:r>
            <a:fld id="{15EBE321-CBB1-4E91-BD14-37C8D44326FB}" type="slidenum">
              <a:rPr lang="en-US" smtClean="0"/>
              <a:pPr/>
              <a:t>69</a:t>
            </a:fld>
            <a:endParaRPr lang="en-US" dirty="0"/>
          </a:p>
        </p:txBody>
      </p:sp>
    </p:spTree>
    <p:extLst>
      <p:ext uri="{BB962C8B-B14F-4D97-AF65-F5344CB8AC3E}">
        <p14:creationId xmlns:p14="http://schemas.microsoft.com/office/powerpoint/2010/main" val="2588031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in shape &quot;Combining the real and the digital&quot;">
            <a:extLst>
              <a:ext uri="{FF2B5EF4-FFF2-40B4-BE49-F238E27FC236}">
                <a16:creationId xmlns:a16="http://schemas.microsoft.com/office/drawing/2014/main" id="{39962413-7128-4466-B836-233C44DA4401}"/>
              </a:ext>
              <a:ext uri="{C183D7F6-B498-43B3-948B-1728B52AA6E4}">
                <adec:decorative xmlns:adec="http://schemas.microsoft.com/office/drawing/2017/decorative" val="1"/>
              </a:ext>
            </a:extLst>
          </p:cNvPr>
          <p:cNvPicPr>
            <a:picLocks noChangeAspect="1"/>
          </p:cNvPicPr>
          <p:nvPr/>
        </p:nvPicPr>
        <p:blipFill rotWithShape="1">
          <a:blip r:embed="rId3"/>
          <a:srcRect t="-8" r="17036" b="-8"/>
          <a:stretch/>
        </p:blipFill>
        <p:spPr bwMode="ltGray">
          <a:xfrm>
            <a:off x="6095999" y="1559863"/>
            <a:ext cx="6096001" cy="3644469"/>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3"/>
            <a:ext cx="11376000" cy="2769989"/>
          </a:xfrm>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3" y="4184453"/>
            <a:ext cx="9288000" cy="1622622"/>
          </a:xfrm>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10" name="Information - please remove!">
            <a:extLst>
              <a:ext uri="{FF2B5EF4-FFF2-40B4-BE49-F238E27FC236}">
                <a16:creationId xmlns:a16="http://schemas.microsoft.com/office/drawing/2014/main" id="{9B97DE49-CBA1-4CD3-88ED-AE4EC1A75B7F}"/>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“Transformation”</a:t>
            </a:r>
            <a:r>
              <a:rPr lang="en-US" sz="1200" dirty="0">
                <a:solidFill>
                  <a:schemeClr val="bg1"/>
                </a:solidFill>
                <a:latin typeface="+mn-lt"/>
              </a:rPr>
              <a:t> and</a:t>
            </a:r>
            <a:br>
              <a:rPr lang="en-US" sz="1200" dirty="0">
                <a:solidFill>
                  <a:schemeClr val="bg1"/>
                </a:solidFill>
                <a:latin typeface="+mn-lt"/>
              </a:rPr>
            </a:br>
            <a:r>
              <a:rPr lang="en-US" sz="1200" b="1" dirty="0">
                <a:solidFill>
                  <a:schemeClr val="bg1"/>
                </a:solidFill>
                <a:latin typeface="+mn-lt"/>
              </a:rPr>
              <a:t>“Combining the real and </a:t>
            </a:r>
            <a:br>
              <a:rPr lang="en-US" sz="1200" b="1" dirty="0">
                <a:solidFill>
                  <a:schemeClr val="bg1"/>
                </a:solidFill>
                <a:latin typeface="+mn-lt"/>
              </a:rPr>
            </a:br>
            <a:r>
              <a:rPr lang="en-US" sz="1200" b="1" dirty="0">
                <a:solidFill>
                  <a:schemeClr val="bg1"/>
                </a:solidFill>
                <a:latin typeface="+mn-lt"/>
              </a:rPr>
              <a:t>digital worlds”</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4"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6697973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ig statement" descr="Big statement">
            <a:extLst>
              <a:ext uri="{FF2B5EF4-FFF2-40B4-BE49-F238E27FC236}">
                <a16:creationId xmlns:a16="http://schemas.microsoft.com/office/drawing/2014/main" id="{B9397CCD-C35C-476B-9FB3-61FA21A8A35A}"/>
              </a:ext>
            </a:extLst>
          </p:cNvPr>
          <p:cNvSpPr>
            <a:spLocks noGrp="1"/>
          </p:cNvSpPr>
          <p:nvPr>
            <p:ph type="title"/>
          </p:nvPr>
        </p:nvSpPr>
        <p:spPr/>
        <p:txBody>
          <a:bodyPr/>
          <a:lstStyle/>
          <a:p>
            <a:r>
              <a:rPr lang="en-US" b="0" noProof="0" dirty="0"/>
              <a:t>Content page – </a:t>
            </a:r>
            <a:br>
              <a:rPr lang="en-US" b="0" noProof="0" dirty="0"/>
            </a:br>
            <a:r>
              <a:rPr lang="en-US" b="1" noProof="0" dirty="0"/>
              <a:t>big statement </a:t>
            </a:r>
            <a:br>
              <a:rPr lang="en-US" b="1" noProof="0" dirty="0"/>
            </a:br>
            <a:r>
              <a:rPr lang="en-US" b="1" noProof="0" dirty="0"/>
              <a:t>on dark background.</a:t>
            </a:r>
          </a:p>
        </p:txBody>
      </p:sp>
      <p:sp>
        <p:nvSpPr>
          <p:cNvPr id="2" name="Footer" descr="Footer with copyright, author and department information, and date">
            <a:extLst>
              <a:ext uri="{FF2B5EF4-FFF2-40B4-BE49-F238E27FC236}">
                <a16:creationId xmlns:a16="http://schemas.microsoft.com/office/drawing/2014/main" id="{4379687B-2A2C-4669-A24A-E19C0FA46BC9}"/>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a:extLst>
              <a:ext uri="{FF2B5EF4-FFF2-40B4-BE49-F238E27FC236}">
                <a16:creationId xmlns:a16="http://schemas.microsoft.com/office/drawing/2014/main" id="{ED5D36C5-10B8-48FF-8B7B-A1C25B9FB505}"/>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70</a:t>
            </a:fld>
            <a:endParaRPr lang="en-US" dirty="0"/>
          </a:p>
        </p:txBody>
      </p:sp>
      <p:sp>
        <p:nvSpPr>
          <p:cNvPr id="5" name="Information - please remove!">
            <a:extLst>
              <a:ext uri="{FF2B5EF4-FFF2-40B4-BE49-F238E27FC236}">
                <a16:creationId xmlns:a16="http://schemas.microsoft.com/office/drawing/2014/main" id="{AECED9FD-8C40-40C1-B6E4-8888A0362E84}"/>
              </a:ext>
              <a:ext uri="{C183D7F6-B498-43B3-948B-1728B52AA6E4}">
                <adec:decorative xmlns:adec="http://schemas.microsoft.com/office/drawing/2017/decorative" val="1"/>
              </a:ext>
            </a:extLst>
          </p:cNvPr>
          <p:cNvSpPr>
            <a:spLocks/>
          </p:cNvSpPr>
          <p:nvPr/>
        </p:nvSpPr>
        <p:spPr bwMode="auto">
          <a:xfrm rot="-600000">
            <a:off x="10019588" y="854351"/>
            <a:ext cx="1767600" cy="1767600"/>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bg1"/>
                </a:solidFill>
                <a:latin typeface="+mn-lt"/>
              </a:rPr>
              <a:t>Please note:</a:t>
            </a:r>
            <a:br>
              <a:rPr lang="en-US" sz="1200" b="1" dirty="0">
                <a:solidFill>
                  <a:schemeClr val="bg1"/>
                </a:solidFill>
                <a:latin typeface="+mn-lt"/>
              </a:rPr>
            </a:br>
            <a:r>
              <a:rPr lang="en-US" sz="1200" dirty="0">
                <a:solidFill>
                  <a:schemeClr val="bg1"/>
                </a:solidFill>
                <a:latin typeface="+mn-lt"/>
              </a:rPr>
              <a:t>To create an even</a:t>
            </a:r>
            <a:br>
              <a:rPr lang="en-US" sz="1200" dirty="0">
                <a:solidFill>
                  <a:schemeClr val="bg1"/>
                </a:solidFill>
                <a:latin typeface="+mn-lt"/>
              </a:rPr>
            </a:br>
            <a:r>
              <a:rPr lang="en-US" sz="1200" dirty="0">
                <a:solidFill>
                  <a:schemeClr val="bg1"/>
                </a:solidFill>
                <a:latin typeface="+mn-lt"/>
              </a:rPr>
              <a:t>color gradient within </a:t>
            </a:r>
            <a:br>
              <a:rPr lang="en-US" sz="1200" dirty="0">
                <a:solidFill>
                  <a:schemeClr val="bg1"/>
                </a:solidFill>
                <a:latin typeface="+mn-lt"/>
              </a:rPr>
            </a:br>
            <a:r>
              <a:rPr lang="en-US" sz="1200" dirty="0">
                <a:solidFill>
                  <a:schemeClr val="bg1"/>
                </a:solidFill>
                <a:latin typeface="+mn-lt"/>
              </a:rPr>
              <a:t>the text, please make </a:t>
            </a:r>
            <a:br>
              <a:rPr lang="en-US" sz="1200" dirty="0">
                <a:solidFill>
                  <a:schemeClr val="bg1"/>
                </a:solidFill>
                <a:latin typeface="+mn-lt"/>
              </a:rPr>
            </a:br>
            <a:r>
              <a:rPr lang="en-US" sz="1200" dirty="0">
                <a:solidFill>
                  <a:schemeClr val="bg1"/>
                </a:solidFill>
                <a:latin typeface="+mn-lt"/>
              </a:rPr>
              <a:t>sure that the lines </a:t>
            </a:r>
            <a:br>
              <a:rPr lang="en-US" sz="1200" dirty="0">
                <a:solidFill>
                  <a:schemeClr val="bg1"/>
                </a:solidFill>
                <a:latin typeface="+mn-lt"/>
              </a:rPr>
            </a:br>
            <a:r>
              <a:rPr lang="en-US" sz="1200" dirty="0">
                <a:solidFill>
                  <a:schemeClr val="bg1"/>
                </a:solidFill>
                <a:latin typeface="+mn-lt"/>
              </a:rPr>
              <a:t>are of similar </a:t>
            </a:r>
            <a:br>
              <a:rPr lang="en-US" sz="1200" dirty="0">
                <a:solidFill>
                  <a:schemeClr val="bg1"/>
                </a:solidFill>
                <a:latin typeface="+mn-lt"/>
              </a:rPr>
            </a:br>
            <a:r>
              <a:rPr lang="en-US" sz="1200" dirty="0">
                <a:solidFill>
                  <a:schemeClr val="bg1"/>
                </a:solidFill>
                <a:latin typeface="+mn-lt"/>
              </a:rPr>
              <a:t>length.</a:t>
            </a:r>
          </a:p>
        </p:txBody>
      </p:sp>
    </p:spTree>
    <p:extLst>
      <p:ext uri="{BB962C8B-B14F-4D97-AF65-F5344CB8AC3E}">
        <p14:creationId xmlns:p14="http://schemas.microsoft.com/office/powerpoint/2010/main" val="27875774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Big statement" descr="Big statement">
            <a:extLst>
              <a:ext uri="{FF2B5EF4-FFF2-40B4-BE49-F238E27FC236}">
                <a16:creationId xmlns:a16="http://schemas.microsoft.com/office/drawing/2014/main" id="{B9397CCD-C35C-476B-9FB3-61FA21A8A35A}"/>
              </a:ext>
            </a:extLst>
          </p:cNvPr>
          <p:cNvSpPr>
            <a:spLocks noGrp="1"/>
          </p:cNvSpPr>
          <p:nvPr>
            <p:ph type="title"/>
          </p:nvPr>
        </p:nvSpPr>
        <p:spPr>
          <a:xfrm>
            <a:off x="986400" y="1271538"/>
            <a:ext cx="10800000" cy="4536000"/>
          </a:xfrm>
        </p:spPr>
        <p:txBody>
          <a:bodyPr/>
          <a:lstStyle/>
          <a:p>
            <a:r>
              <a:rPr lang="en-US" noProof="0" dirty="0"/>
              <a:t>Content page – </a:t>
            </a:r>
            <a:br>
              <a:rPr lang="en-US" noProof="0" dirty="0"/>
            </a:br>
            <a:r>
              <a:rPr lang="en-US" b="1" noProof="0" dirty="0"/>
              <a:t>big statement </a:t>
            </a:r>
            <a:br>
              <a:rPr lang="en-US" b="1" noProof="0" dirty="0"/>
            </a:br>
            <a:r>
              <a:rPr lang="en-US" b="1" noProof="0" dirty="0"/>
              <a:t>on light background.</a:t>
            </a:r>
          </a:p>
        </p:txBody>
      </p:sp>
      <p:sp>
        <p:nvSpPr>
          <p:cNvPr id="2" name="Footer" descr="Footer with copyright, author and department information, and date">
            <a:extLst>
              <a:ext uri="{FF2B5EF4-FFF2-40B4-BE49-F238E27FC236}">
                <a16:creationId xmlns:a16="http://schemas.microsoft.com/office/drawing/2014/main" id="{714715D8-3FC5-4F8C-883E-64953D00636B}"/>
              </a:ext>
            </a:extLst>
          </p:cNvPr>
          <p:cNvSpPr>
            <a:spLocks noGrp="1"/>
          </p:cNvSpPr>
          <p:nvPr>
            <p:ph type="ftr" sz="quarter" idx="10"/>
          </p:nvPr>
        </p:nvSpPr>
        <p:spPr>
          <a:xfrm>
            <a:off x="1059160" y="6310800"/>
            <a:ext cx="9216000" cy="547200"/>
          </a:xfrm>
        </p:spPr>
        <p:txBody>
          <a:bodyPr/>
          <a:lstStyle/>
          <a:p>
            <a:r>
              <a:rPr lang="en-US" dirty="0"/>
              <a:t>Restricted | © Siemens 20XX | Author | Department | YYYY-MM-DD</a:t>
            </a:r>
          </a:p>
        </p:txBody>
      </p:sp>
      <p:sp>
        <p:nvSpPr>
          <p:cNvPr id="4" name="Slide Number">
            <a:extLst>
              <a:ext uri="{FF2B5EF4-FFF2-40B4-BE49-F238E27FC236}">
                <a16:creationId xmlns:a16="http://schemas.microsoft.com/office/drawing/2014/main" id="{4F35F4A9-7184-45F8-BC86-17175DE3AE81}"/>
              </a:ext>
              <a:ext uri="{C183D7F6-B498-43B3-948B-1728B52AA6E4}">
                <adec:decorative xmlns:adec="http://schemas.microsoft.com/office/drawing/2017/decorative" val="1"/>
              </a:ext>
            </a:extLst>
          </p:cNvPr>
          <p:cNvSpPr>
            <a:spLocks noGrp="1"/>
          </p:cNvSpPr>
          <p:nvPr>
            <p:ph type="sldNum" sz="quarter" idx="11"/>
          </p:nvPr>
        </p:nvSpPr>
        <p:spPr>
          <a:xfrm>
            <a:off x="411162" y="6310800"/>
            <a:ext cx="648000" cy="547200"/>
          </a:xfrm>
        </p:spPr>
        <p:txBody>
          <a:bodyPr/>
          <a:lstStyle/>
          <a:p>
            <a:r>
              <a:rPr lang="en-US" dirty="0"/>
              <a:t>Page </a:t>
            </a:r>
            <a:fld id="{15EBE321-CBB1-4E91-BD14-37C8D44326FB}" type="slidenum">
              <a:rPr lang="en-US" smtClean="0"/>
              <a:pPr/>
              <a:t>71</a:t>
            </a:fld>
            <a:endParaRPr lang="en-US" dirty="0"/>
          </a:p>
        </p:txBody>
      </p:sp>
      <p:sp>
        <p:nvSpPr>
          <p:cNvPr id="7" name="Information - please remove!">
            <a:extLst>
              <a:ext uri="{FF2B5EF4-FFF2-40B4-BE49-F238E27FC236}">
                <a16:creationId xmlns:a16="http://schemas.microsoft.com/office/drawing/2014/main" id="{C625059F-7D18-4628-BCE4-F950C9253726}"/>
              </a:ext>
              <a:ext uri="{C183D7F6-B498-43B3-948B-1728B52AA6E4}">
                <adec:decorative xmlns:adec="http://schemas.microsoft.com/office/drawing/2017/decorative" val="1"/>
              </a:ext>
            </a:extLst>
          </p:cNvPr>
          <p:cNvSpPr>
            <a:spLocks/>
          </p:cNvSpPr>
          <p:nvPr/>
        </p:nvSpPr>
        <p:spPr bwMode="auto">
          <a:xfrm rot="-600000">
            <a:off x="10019588" y="854351"/>
            <a:ext cx="1767600" cy="1767600"/>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pPr>
            <a:r>
              <a:rPr lang="en-US" sz="1200" b="1" dirty="0">
                <a:solidFill>
                  <a:schemeClr val="tx1"/>
                </a:solidFill>
                <a:latin typeface="+mn-lt"/>
              </a:rPr>
              <a:t>Please note:</a:t>
            </a:r>
            <a:br>
              <a:rPr lang="en-US" sz="1200" b="1" dirty="0">
                <a:solidFill>
                  <a:schemeClr val="tx1"/>
                </a:solidFill>
                <a:latin typeface="+mn-lt"/>
              </a:rPr>
            </a:br>
            <a:r>
              <a:rPr lang="en-US" sz="1200" dirty="0">
                <a:solidFill>
                  <a:schemeClr val="tx1"/>
                </a:solidFill>
                <a:latin typeface="+mn-lt"/>
              </a:rPr>
              <a:t>To create an even</a:t>
            </a:r>
            <a:br>
              <a:rPr lang="en-US" sz="1200" dirty="0">
                <a:solidFill>
                  <a:schemeClr val="tx1"/>
                </a:solidFill>
                <a:latin typeface="+mn-lt"/>
              </a:rPr>
            </a:br>
            <a:r>
              <a:rPr lang="en-US" sz="1200" dirty="0">
                <a:solidFill>
                  <a:schemeClr val="tx1"/>
                </a:solidFill>
                <a:latin typeface="+mn-lt"/>
              </a:rPr>
              <a:t>color gradient within </a:t>
            </a:r>
            <a:br>
              <a:rPr lang="en-US" sz="1200" dirty="0">
                <a:solidFill>
                  <a:schemeClr val="tx1"/>
                </a:solidFill>
                <a:latin typeface="+mn-lt"/>
              </a:rPr>
            </a:br>
            <a:r>
              <a:rPr lang="en-US" sz="1200" dirty="0">
                <a:solidFill>
                  <a:schemeClr val="tx1"/>
                </a:solidFill>
                <a:latin typeface="+mn-lt"/>
              </a:rPr>
              <a:t>the text, please make </a:t>
            </a:r>
            <a:br>
              <a:rPr lang="en-US" sz="1200" dirty="0">
                <a:solidFill>
                  <a:schemeClr val="tx1"/>
                </a:solidFill>
                <a:latin typeface="+mn-lt"/>
              </a:rPr>
            </a:br>
            <a:r>
              <a:rPr lang="en-US" sz="1200" dirty="0">
                <a:solidFill>
                  <a:schemeClr val="tx1"/>
                </a:solidFill>
                <a:latin typeface="+mn-lt"/>
              </a:rPr>
              <a:t>sure that the lines </a:t>
            </a:r>
            <a:br>
              <a:rPr lang="en-US" sz="1200" dirty="0">
                <a:solidFill>
                  <a:schemeClr val="tx1"/>
                </a:solidFill>
                <a:latin typeface="+mn-lt"/>
              </a:rPr>
            </a:br>
            <a:r>
              <a:rPr lang="en-US" sz="1200" dirty="0">
                <a:solidFill>
                  <a:schemeClr val="tx1"/>
                </a:solidFill>
                <a:latin typeface="+mn-lt"/>
              </a:rPr>
              <a:t>are of similar </a:t>
            </a:r>
            <a:br>
              <a:rPr lang="en-US" sz="1200" dirty="0">
                <a:solidFill>
                  <a:schemeClr val="tx1"/>
                </a:solidFill>
                <a:latin typeface="+mn-lt"/>
              </a:rPr>
            </a:br>
            <a:r>
              <a:rPr lang="en-US" sz="1200" dirty="0">
                <a:solidFill>
                  <a:schemeClr val="tx1"/>
                </a:solidFill>
                <a:latin typeface="+mn-lt"/>
              </a:rPr>
              <a:t>length.</a:t>
            </a:r>
          </a:p>
        </p:txBody>
      </p:sp>
    </p:spTree>
    <p:extLst>
      <p:ext uri="{BB962C8B-B14F-4D97-AF65-F5344CB8AC3E}">
        <p14:creationId xmlns:p14="http://schemas.microsoft.com/office/powerpoint/2010/main" val="5299981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descr="Slide headline">
            <a:extLst>
              <a:ext uri="{FF2B5EF4-FFF2-40B4-BE49-F238E27FC236}">
                <a16:creationId xmlns:a16="http://schemas.microsoft.com/office/drawing/2014/main" id="{A1E3B4B5-D129-4BFE-83E3-E1494F7A97E6}"/>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chart in a two-column layout</a:t>
            </a:r>
          </a:p>
        </p:txBody>
      </p:sp>
      <p:graphicFrame>
        <p:nvGraphicFramePr>
          <p:cNvPr id="12" name="Chart 1" descr="Sample pie chart Industrial Business">
            <a:extLst>
              <a:ext uri="{FF2B5EF4-FFF2-40B4-BE49-F238E27FC236}">
                <a16:creationId xmlns:a16="http://schemas.microsoft.com/office/drawing/2014/main" id="{07076A7A-DDF8-4720-97FE-355B55DD216A}"/>
              </a:ext>
            </a:extLst>
          </p:cNvPr>
          <p:cNvGraphicFramePr>
            <a:graphicFrameLocks noGrp="1"/>
          </p:cNvGraphicFramePr>
          <p:nvPr>
            <p:ph sz="half" idx="1"/>
            <p:extLst>
              <p:ext uri="{D42A27DB-BD31-4B8C-83A1-F6EECF244321}">
                <p14:modId xmlns:p14="http://schemas.microsoft.com/office/powerpoint/2010/main" val="1200999706"/>
              </p:ext>
            </p:extLst>
          </p:nvPr>
        </p:nvGraphicFramePr>
        <p:xfrm>
          <a:off x="411163" y="1414463"/>
          <a:ext cx="5470525" cy="4752975"/>
        </p:xfrm>
        <a:graphic>
          <a:graphicData uri="http://schemas.openxmlformats.org/drawingml/2006/chart">
            <c:chart xmlns:c="http://schemas.openxmlformats.org/drawingml/2006/chart" xmlns:r="http://schemas.openxmlformats.org/officeDocument/2006/relationships" r:id="rId2"/>
          </a:graphicData>
        </a:graphic>
      </p:graphicFrame>
      <p:cxnSp>
        <p:nvCxnSpPr>
          <p:cNvPr id="15" name="Line 1">
            <a:extLst>
              <a:ext uri="{FF2B5EF4-FFF2-40B4-BE49-F238E27FC236}">
                <a16:creationId xmlns:a16="http://schemas.microsoft.com/office/drawing/2014/main" id="{4A5C4455-7D41-45DD-8839-4EF008833D21}"/>
              </a:ext>
              <a:ext uri="{C183D7F6-B498-43B3-948B-1728B52AA6E4}">
                <adec:decorative xmlns:adec="http://schemas.microsoft.com/office/drawing/2017/decorative" val="1"/>
              </a:ext>
            </a:extLst>
          </p:cNvPr>
          <p:cNvCxnSpPr/>
          <p:nvPr/>
        </p:nvCxnSpPr>
        <p:spPr>
          <a:xfrm>
            <a:off x="411162" y="1630800"/>
            <a:ext cx="547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Chart 2" descr="Sample pie chart Lorem Ipsum">
            <a:extLst>
              <a:ext uri="{FF2B5EF4-FFF2-40B4-BE49-F238E27FC236}">
                <a16:creationId xmlns:a16="http://schemas.microsoft.com/office/drawing/2014/main" id="{96F04504-7B19-480D-8635-ECD493199DFC}"/>
              </a:ext>
            </a:extLst>
          </p:cNvPr>
          <p:cNvGraphicFramePr>
            <a:graphicFrameLocks noGrp="1"/>
          </p:cNvGraphicFramePr>
          <p:nvPr>
            <p:ph sz="half" idx="2"/>
            <p:extLst>
              <p:ext uri="{D42A27DB-BD31-4B8C-83A1-F6EECF244321}">
                <p14:modId xmlns:p14="http://schemas.microsoft.com/office/powerpoint/2010/main" val="3282546828"/>
              </p:ext>
            </p:extLst>
          </p:nvPr>
        </p:nvGraphicFramePr>
        <p:xfrm>
          <a:off x="6315075" y="1414463"/>
          <a:ext cx="5465763" cy="4752975"/>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Line 2">
            <a:extLst>
              <a:ext uri="{FF2B5EF4-FFF2-40B4-BE49-F238E27FC236}">
                <a16:creationId xmlns:a16="http://schemas.microsoft.com/office/drawing/2014/main" id="{74306C08-BE3C-4014-9871-110BB0C9F6E2}"/>
              </a:ext>
              <a:ext uri="{C183D7F6-B498-43B3-948B-1728B52AA6E4}">
                <adec:decorative xmlns:adec="http://schemas.microsoft.com/office/drawing/2017/decorative" val="1"/>
              </a:ext>
            </a:extLst>
          </p:cNvPr>
          <p:cNvCxnSpPr/>
          <p:nvPr/>
        </p:nvCxnSpPr>
        <p:spPr>
          <a:xfrm>
            <a:off x="6315075" y="1630800"/>
            <a:ext cx="547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descr="Footer with copyright, author and department information, and date">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a:extLst>
              <a:ext uri="{FF2B5EF4-FFF2-40B4-BE49-F238E27FC236}">
                <a16:creationId xmlns:a16="http://schemas.microsoft.com/office/drawing/2014/main" id="{EB7F17B8-F18A-4BB0-B8F9-937445343C6A}"/>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72</a:t>
            </a:fld>
            <a:endParaRPr lang="en-US" dirty="0"/>
          </a:p>
        </p:txBody>
      </p:sp>
    </p:spTree>
    <p:extLst>
      <p:ext uri="{BB962C8B-B14F-4D97-AF65-F5344CB8AC3E}">
        <p14:creationId xmlns:p14="http://schemas.microsoft.com/office/powerpoint/2010/main" val="42910427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descr="Slide headline">
            <a:extLst>
              <a:ext uri="{FF2B5EF4-FFF2-40B4-BE49-F238E27FC236}">
                <a16:creationId xmlns:a16="http://schemas.microsoft.com/office/drawing/2014/main" id="{A1E3B4B5-D129-4BFE-83E3-E1494F7A97E6}"/>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chart in full bleed color layout</a:t>
            </a:r>
          </a:p>
        </p:txBody>
      </p:sp>
      <p:graphicFrame>
        <p:nvGraphicFramePr>
          <p:cNvPr id="12" name="Chart 1" descr="Sample pie chart Industrial Business">
            <a:extLst>
              <a:ext uri="{FF2B5EF4-FFF2-40B4-BE49-F238E27FC236}">
                <a16:creationId xmlns:a16="http://schemas.microsoft.com/office/drawing/2014/main" id="{07076A7A-DDF8-4720-97FE-355B55DD216A}"/>
              </a:ext>
            </a:extLst>
          </p:cNvPr>
          <p:cNvGraphicFramePr>
            <a:graphicFrameLocks noGrp="1"/>
          </p:cNvGraphicFramePr>
          <p:nvPr>
            <p:ph sz="half" idx="4294967295"/>
            <p:extLst>
              <p:ext uri="{D42A27DB-BD31-4B8C-83A1-F6EECF244321}">
                <p14:modId xmlns:p14="http://schemas.microsoft.com/office/powerpoint/2010/main" val="1237510590"/>
              </p:ext>
            </p:extLst>
          </p:nvPr>
        </p:nvGraphicFramePr>
        <p:xfrm>
          <a:off x="411163" y="1414463"/>
          <a:ext cx="5470525" cy="4752975"/>
        </p:xfrm>
        <a:graphic>
          <a:graphicData uri="http://schemas.openxmlformats.org/drawingml/2006/chart">
            <c:chart xmlns:c="http://schemas.openxmlformats.org/drawingml/2006/chart" xmlns:r="http://schemas.openxmlformats.org/officeDocument/2006/relationships" r:id="rId2"/>
          </a:graphicData>
        </a:graphic>
      </p:graphicFrame>
      <p:cxnSp>
        <p:nvCxnSpPr>
          <p:cNvPr id="15" name="Line 1">
            <a:extLst>
              <a:ext uri="{FF2B5EF4-FFF2-40B4-BE49-F238E27FC236}">
                <a16:creationId xmlns:a16="http://schemas.microsoft.com/office/drawing/2014/main" id="{4A5C4455-7D41-45DD-8839-4EF008833D21}"/>
              </a:ext>
              <a:ext uri="{C183D7F6-B498-43B3-948B-1728B52AA6E4}">
                <adec:decorative xmlns:adec="http://schemas.microsoft.com/office/drawing/2017/decorative" val="1"/>
              </a:ext>
            </a:extLst>
          </p:cNvPr>
          <p:cNvCxnSpPr/>
          <p:nvPr/>
        </p:nvCxnSpPr>
        <p:spPr>
          <a:xfrm>
            <a:off x="411162" y="1630800"/>
            <a:ext cx="547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3" name="Chart 2" descr="Sample pie chart Lorem Ipsum">
            <a:extLst>
              <a:ext uri="{FF2B5EF4-FFF2-40B4-BE49-F238E27FC236}">
                <a16:creationId xmlns:a16="http://schemas.microsoft.com/office/drawing/2014/main" id="{96F04504-7B19-480D-8635-ECD493199DFC}"/>
              </a:ext>
            </a:extLst>
          </p:cNvPr>
          <p:cNvGraphicFramePr>
            <a:graphicFrameLocks noGrp="1"/>
          </p:cNvGraphicFramePr>
          <p:nvPr>
            <p:ph sz="half" idx="4294967295"/>
            <p:extLst>
              <p:ext uri="{D42A27DB-BD31-4B8C-83A1-F6EECF244321}">
                <p14:modId xmlns:p14="http://schemas.microsoft.com/office/powerpoint/2010/main" val="4223348399"/>
              </p:ext>
            </p:extLst>
          </p:nvPr>
        </p:nvGraphicFramePr>
        <p:xfrm>
          <a:off x="6321426" y="1414463"/>
          <a:ext cx="5465762" cy="4752975"/>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Line 2">
            <a:extLst>
              <a:ext uri="{FF2B5EF4-FFF2-40B4-BE49-F238E27FC236}">
                <a16:creationId xmlns:a16="http://schemas.microsoft.com/office/drawing/2014/main" id="{74306C08-BE3C-4014-9871-110BB0C9F6E2}"/>
              </a:ext>
              <a:ext uri="{C183D7F6-B498-43B3-948B-1728B52AA6E4}">
                <adec:decorative xmlns:adec="http://schemas.microsoft.com/office/drawing/2017/decorative" val="1"/>
              </a:ext>
            </a:extLst>
          </p:cNvPr>
          <p:cNvCxnSpPr/>
          <p:nvPr/>
        </p:nvCxnSpPr>
        <p:spPr>
          <a:xfrm>
            <a:off x="6315075" y="1630800"/>
            <a:ext cx="547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descr="Footer with copyright, author and department information, and date">
            <a:extLst>
              <a:ext uri="{FF2B5EF4-FFF2-40B4-BE49-F238E27FC236}">
                <a16:creationId xmlns:a16="http://schemas.microsoft.com/office/drawing/2014/main" id="{DEEC6267-15B2-4028-A5FA-E7FEFD74E203}"/>
              </a:ext>
            </a:extLst>
          </p:cNvPr>
          <p:cNvSpPr>
            <a:spLocks noGrp="1"/>
          </p:cNvSpPr>
          <p:nvPr>
            <p:ph type="ftr" sz="quarter" idx="10"/>
          </p:nvPr>
        </p:nvSpPr>
        <p:spPr/>
        <p:txBody>
          <a:bodyPr/>
          <a:lstStyle/>
          <a:p>
            <a:r>
              <a:rPr lang="en-US" dirty="0"/>
              <a:t>Restricted | © Siemens 20XX | Author | Department | YYYY-MM-DD</a:t>
            </a:r>
          </a:p>
        </p:txBody>
      </p:sp>
      <p:sp>
        <p:nvSpPr>
          <p:cNvPr id="4" name="Slide Number">
            <a:extLst>
              <a:ext uri="{FF2B5EF4-FFF2-40B4-BE49-F238E27FC236}">
                <a16:creationId xmlns:a16="http://schemas.microsoft.com/office/drawing/2014/main" id="{EB7F17B8-F18A-4BB0-B8F9-937445343C6A}"/>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73</a:t>
            </a:fld>
            <a:endParaRPr lang="en-US" dirty="0"/>
          </a:p>
        </p:txBody>
      </p:sp>
    </p:spTree>
    <p:extLst>
      <p:ext uri="{BB962C8B-B14F-4D97-AF65-F5344CB8AC3E}">
        <p14:creationId xmlns:p14="http://schemas.microsoft.com/office/powerpoint/2010/main" val="4353889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B686C292-B539-4804-A061-8691E22291E4}"/>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full bleed color area Deep Blue</a:t>
            </a:r>
          </a:p>
        </p:txBody>
      </p:sp>
      <p:sp>
        <p:nvSpPr>
          <p:cNvPr id="3" name="Footer" descr="Footer with copyright, author and department information, and date">
            <a:extLst>
              <a:ext uri="{FF2B5EF4-FFF2-40B4-BE49-F238E27FC236}">
                <a16:creationId xmlns:a16="http://schemas.microsoft.com/office/drawing/2014/main" id="{8B2C2B24-AA75-49BF-859F-5FA3DA63A8E3}"/>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a:extLst>
              <a:ext uri="{FF2B5EF4-FFF2-40B4-BE49-F238E27FC236}">
                <a16:creationId xmlns:a16="http://schemas.microsoft.com/office/drawing/2014/main" id="{F7E1FA0D-4CA4-4A2B-A939-A36476426E56}"/>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74</a:t>
            </a:fld>
            <a:endParaRPr lang="en-US" dirty="0"/>
          </a:p>
        </p:txBody>
      </p:sp>
    </p:spTree>
    <p:extLst>
      <p:ext uri="{BB962C8B-B14F-4D97-AF65-F5344CB8AC3E}">
        <p14:creationId xmlns:p14="http://schemas.microsoft.com/office/powerpoint/2010/main" val="42259939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B686C292-B539-4804-A061-8691E22291E4}"/>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full bleed color area Gradient Deep Blue–Siemens Petrol</a:t>
            </a:r>
            <a:endParaRPr lang="en-US" noProof="0" dirty="0"/>
          </a:p>
        </p:txBody>
      </p:sp>
      <p:sp>
        <p:nvSpPr>
          <p:cNvPr id="3" name="Footer" descr="Footer with copyright, author and department information, and date">
            <a:extLst>
              <a:ext uri="{FF2B5EF4-FFF2-40B4-BE49-F238E27FC236}">
                <a16:creationId xmlns:a16="http://schemas.microsoft.com/office/drawing/2014/main" id="{2B0DE3D4-F640-458A-92E7-094BB79AAD45}"/>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a:extLst>
              <a:ext uri="{FF2B5EF4-FFF2-40B4-BE49-F238E27FC236}">
                <a16:creationId xmlns:a16="http://schemas.microsoft.com/office/drawing/2014/main" id="{A85DA9AA-DB59-45F9-8B93-A6E4A68402B5}"/>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75</a:t>
            </a:fld>
            <a:endParaRPr lang="en-US" dirty="0"/>
          </a:p>
        </p:txBody>
      </p:sp>
    </p:spTree>
    <p:extLst>
      <p:ext uri="{BB962C8B-B14F-4D97-AF65-F5344CB8AC3E}">
        <p14:creationId xmlns:p14="http://schemas.microsoft.com/office/powerpoint/2010/main" val="12486029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B686C292-B539-4804-A061-8691E22291E4}"/>
              </a:ext>
            </a:extLst>
          </p:cNvPr>
          <p:cNvSpPr>
            <a:spLocks noGrp="1"/>
          </p:cNvSpPr>
          <p:nvPr>
            <p:ph type="title"/>
          </p:nvPr>
        </p:nvSpPr>
        <p:spPr/>
        <p:txBody>
          <a:bodyPr/>
          <a:lstStyle/>
          <a:p>
            <a:r>
              <a:rPr lang="en-US" noProof="0" dirty="0"/>
              <a:t>Headline, Arial Bold, 20 </a:t>
            </a:r>
            <a:r>
              <a:rPr lang="en-US" noProof="0" dirty="0" err="1"/>
              <a:t>pt</a:t>
            </a:r>
            <a:r>
              <a:rPr lang="en-US" noProof="0" dirty="0"/>
              <a:t>, lorem ipsum dolor </a:t>
            </a:r>
            <a:r>
              <a:rPr lang="en-US" noProof="0" dirty="0" err="1"/>
              <a:t>est</a:t>
            </a:r>
            <a:br>
              <a:rPr lang="en-US" noProof="0" dirty="0"/>
            </a:br>
            <a:r>
              <a:rPr lang="en-US" b="0" noProof="0" dirty="0"/>
              <a:t>Content page – full bleed color area Light Sand</a:t>
            </a:r>
            <a:endParaRPr lang="en-US" noProof="0" dirty="0"/>
          </a:p>
        </p:txBody>
      </p:sp>
      <p:sp>
        <p:nvSpPr>
          <p:cNvPr id="3" name="Footer" descr="Footer with copyright, author and department information, and date">
            <a:extLst>
              <a:ext uri="{FF2B5EF4-FFF2-40B4-BE49-F238E27FC236}">
                <a16:creationId xmlns:a16="http://schemas.microsoft.com/office/drawing/2014/main" id="{2B0DE3D4-F640-458A-92E7-094BB79AAD45}"/>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a:extLst>
              <a:ext uri="{FF2B5EF4-FFF2-40B4-BE49-F238E27FC236}">
                <a16:creationId xmlns:a16="http://schemas.microsoft.com/office/drawing/2014/main" id="{A85DA9AA-DB59-45F9-8B93-A6E4A68402B5}"/>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76</a:t>
            </a:fld>
            <a:endParaRPr lang="en-US" dirty="0"/>
          </a:p>
        </p:txBody>
      </p:sp>
    </p:spTree>
    <p:extLst>
      <p:ext uri="{BB962C8B-B14F-4D97-AF65-F5344CB8AC3E}">
        <p14:creationId xmlns:p14="http://schemas.microsoft.com/office/powerpoint/2010/main" val="939850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CB660B31-840B-4A3B-8110-09C2D60E070C}"/>
              </a:ext>
            </a:extLst>
          </p:cNvPr>
          <p:cNvSpPr>
            <a:spLocks noGrp="1"/>
          </p:cNvSpPr>
          <p:nvPr>
            <p:ph type="title"/>
          </p:nvPr>
        </p:nvSpPr>
        <p:spPr/>
        <p:txBody>
          <a:bodyPr/>
          <a:lstStyle/>
          <a:p>
            <a:r>
              <a:rPr lang="en-US" noProof="0" dirty="0"/>
              <a:t>Color palette</a:t>
            </a:r>
            <a:br>
              <a:rPr lang="en-US" noProof="0" dirty="0"/>
            </a:br>
            <a:r>
              <a:rPr lang="en-US" b="0" noProof="0" dirty="0"/>
              <a:t>Theme Colors and Custom Colors</a:t>
            </a:r>
          </a:p>
        </p:txBody>
      </p:sp>
      <p:sp>
        <p:nvSpPr>
          <p:cNvPr id="89" name="White" descr="Color tile &quot;White&quot;">
            <a:extLst>
              <a:ext uri="{FF2B5EF4-FFF2-40B4-BE49-F238E27FC236}">
                <a16:creationId xmlns:a16="http://schemas.microsoft.com/office/drawing/2014/main" id="{32D55BA3-F3EE-4112-94F1-056E3190E44C}"/>
              </a:ext>
            </a:extLst>
          </p:cNvPr>
          <p:cNvSpPr>
            <a:spLocks noChangeAspect="1"/>
          </p:cNvSpPr>
          <p:nvPr/>
        </p:nvSpPr>
        <p:spPr>
          <a:xfrm>
            <a:off x="411162" y="1414463"/>
            <a:ext cx="720000" cy="720000"/>
          </a:xfrm>
          <a:prstGeom prst="rect">
            <a:avLst/>
          </a:prstGeom>
          <a:solidFill>
            <a:schemeClr val="bg1"/>
          </a:solidFill>
          <a:ln w="3175">
            <a:solidFill>
              <a:srgbClr val="6666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90" name="Copy White">
            <a:extLst>
              <a:ext uri="{FF2B5EF4-FFF2-40B4-BE49-F238E27FC236}">
                <a16:creationId xmlns:a16="http://schemas.microsoft.com/office/drawing/2014/main" id="{B3E0A39E-53AE-4DC4-AFE2-BB49D5C3322A}"/>
              </a:ext>
            </a:extLst>
          </p:cNvPr>
          <p:cNvSpPr txBox="1"/>
          <p:nvPr/>
        </p:nvSpPr>
        <p:spPr>
          <a:xfrm>
            <a:off x="411162" y="2134800"/>
            <a:ext cx="720000" cy="288000"/>
          </a:xfrm>
          <a:prstGeom prst="rect">
            <a:avLst/>
          </a:prstGeom>
          <a:noFill/>
        </p:spPr>
        <p:txBody>
          <a:bodyPr wrap="square" lIns="0" tIns="72000" rIns="0" bIns="0" rtlCol="0">
            <a:noAutofit/>
          </a:bodyPr>
          <a:lstStyle/>
          <a:p>
            <a:pPr algn="l"/>
            <a:r>
              <a:rPr lang="en-US" sz="550" dirty="0"/>
              <a:t>White</a:t>
            </a:r>
          </a:p>
          <a:p>
            <a:pPr algn="l"/>
            <a:r>
              <a:rPr lang="en-US" sz="550" dirty="0"/>
              <a:t>#FFFFFF</a:t>
            </a:r>
            <a:br>
              <a:rPr lang="en-US" sz="550" dirty="0"/>
            </a:br>
            <a:endParaRPr lang="en-US" sz="550" dirty="0"/>
          </a:p>
        </p:txBody>
      </p:sp>
      <p:sp>
        <p:nvSpPr>
          <p:cNvPr id="91" name="Black" descr="Color tile &quot;Black&quot;">
            <a:extLst>
              <a:ext uri="{FF2B5EF4-FFF2-40B4-BE49-F238E27FC236}">
                <a16:creationId xmlns:a16="http://schemas.microsoft.com/office/drawing/2014/main" id="{2365184A-C22E-4C5F-BE13-FCB792199460}"/>
              </a:ext>
            </a:extLst>
          </p:cNvPr>
          <p:cNvSpPr>
            <a:spLocks noChangeAspect="1"/>
          </p:cNvSpPr>
          <p:nvPr/>
        </p:nvSpPr>
        <p:spPr>
          <a:xfrm>
            <a:off x="1275077" y="1414463"/>
            <a:ext cx="720000" cy="72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94" name="Copy Black">
            <a:extLst>
              <a:ext uri="{FF2B5EF4-FFF2-40B4-BE49-F238E27FC236}">
                <a16:creationId xmlns:a16="http://schemas.microsoft.com/office/drawing/2014/main" id="{BFF73807-136E-489E-A0F3-1276237CCA7E}"/>
              </a:ext>
            </a:extLst>
          </p:cNvPr>
          <p:cNvSpPr txBox="1"/>
          <p:nvPr/>
        </p:nvSpPr>
        <p:spPr>
          <a:xfrm>
            <a:off x="1275077" y="2134800"/>
            <a:ext cx="720000" cy="288000"/>
          </a:xfrm>
          <a:prstGeom prst="rect">
            <a:avLst/>
          </a:prstGeom>
          <a:noFill/>
        </p:spPr>
        <p:txBody>
          <a:bodyPr wrap="square" lIns="0" tIns="72000" rIns="0" bIns="0" rtlCol="0">
            <a:noAutofit/>
          </a:bodyPr>
          <a:lstStyle/>
          <a:p>
            <a:pPr algn="l"/>
            <a:r>
              <a:rPr lang="en-US" sz="550" dirty="0"/>
              <a:t>Black</a:t>
            </a:r>
          </a:p>
          <a:p>
            <a:pPr algn="l"/>
            <a:r>
              <a:rPr lang="en-US" sz="550" dirty="0"/>
              <a:t>#000000</a:t>
            </a:r>
          </a:p>
        </p:txBody>
      </p:sp>
      <p:sp>
        <p:nvSpPr>
          <p:cNvPr id="95" name="Light Sand" descr="Color tile &quot;Light Sand&quot;">
            <a:extLst>
              <a:ext uri="{FF2B5EF4-FFF2-40B4-BE49-F238E27FC236}">
                <a16:creationId xmlns:a16="http://schemas.microsoft.com/office/drawing/2014/main" id="{BB488D7B-9D3B-471E-870B-65B0BDA5753F}"/>
              </a:ext>
            </a:extLst>
          </p:cNvPr>
          <p:cNvSpPr>
            <a:spLocks noChangeAspect="1"/>
          </p:cNvSpPr>
          <p:nvPr/>
        </p:nvSpPr>
        <p:spPr>
          <a:xfrm>
            <a:off x="2138992" y="1414463"/>
            <a:ext cx="720000" cy="72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96" name="Copy Sand Light">
            <a:extLst>
              <a:ext uri="{FF2B5EF4-FFF2-40B4-BE49-F238E27FC236}">
                <a16:creationId xmlns:a16="http://schemas.microsoft.com/office/drawing/2014/main" id="{020F6D43-F47F-4F35-B4BD-84F7AD674DEC}"/>
              </a:ext>
            </a:extLst>
          </p:cNvPr>
          <p:cNvSpPr txBox="1"/>
          <p:nvPr/>
        </p:nvSpPr>
        <p:spPr>
          <a:xfrm>
            <a:off x="2138992" y="2134800"/>
            <a:ext cx="720000" cy="288000"/>
          </a:xfrm>
          <a:prstGeom prst="rect">
            <a:avLst/>
          </a:prstGeom>
          <a:noFill/>
        </p:spPr>
        <p:txBody>
          <a:bodyPr wrap="square" lIns="0" tIns="72000" rIns="0" bIns="0" rtlCol="0">
            <a:noAutofit/>
          </a:bodyPr>
          <a:lstStyle/>
          <a:p>
            <a:pPr algn="l"/>
            <a:r>
              <a:rPr lang="en-US" sz="550" dirty="0"/>
              <a:t>Light Sand</a:t>
            </a:r>
          </a:p>
          <a:p>
            <a:pPr algn="l"/>
            <a:r>
              <a:rPr lang="en-US" sz="550" dirty="0"/>
              <a:t>#F3F3F0</a:t>
            </a:r>
          </a:p>
        </p:txBody>
      </p:sp>
      <p:sp>
        <p:nvSpPr>
          <p:cNvPr id="97" name="Deep Blue" descr="Color tile &quot;Deep Blue&quot;">
            <a:extLst>
              <a:ext uri="{FF2B5EF4-FFF2-40B4-BE49-F238E27FC236}">
                <a16:creationId xmlns:a16="http://schemas.microsoft.com/office/drawing/2014/main" id="{C42BA9FC-D710-47DD-9384-2FC91EDFFE47}"/>
              </a:ext>
            </a:extLst>
          </p:cNvPr>
          <p:cNvSpPr>
            <a:spLocks noChangeAspect="1"/>
          </p:cNvSpPr>
          <p:nvPr/>
        </p:nvSpPr>
        <p:spPr>
          <a:xfrm>
            <a:off x="3002907" y="1414463"/>
            <a:ext cx="720000" cy="7200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98" name="Copy Deep Blue">
            <a:extLst>
              <a:ext uri="{FF2B5EF4-FFF2-40B4-BE49-F238E27FC236}">
                <a16:creationId xmlns:a16="http://schemas.microsoft.com/office/drawing/2014/main" id="{46BCE4DB-7AF3-4A2C-9DE2-391B935B64AF}"/>
              </a:ext>
            </a:extLst>
          </p:cNvPr>
          <p:cNvSpPr txBox="1"/>
          <p:nvPr/>
        </p:nvSpPr>
        <p:spPr>
          <a:xfrm>
            <a:off x="3002907" y="2134800"/>
            <a:ext cx="720000" cy="288000"/>
          </a:xfrm>
          <a:prstGeom prst="rect">
            <a:avLst/>
          </a:prstGeom>
          <a:noFill/>
        </p:spPr>
        <p:txBody>
          <a:bodyPr wrap="square" lIns="0" tIns="72000" rIns="0" bIns="0" rtlCol="0">
            <a:noAutofit/>
          </a:bodyPr>
          <a:lstStyle/>
          <a:p>
            <a:r>
              <a:rPr lang="en-US" sz="550" dirty="0"/>
              <a:t>Deep Blue</a:t>
            </a:r>
          </a:p>
          <a:p>
            <a:r>
              <a:rPr lang="en-US" sz="550" dirty="0"/>
              <a:t>#000028</a:t>
            </a:r>
          </a:p>
        </p:txBody>
      </p:sp>
      <p:sp>
        <p:nvSpPr>
          <p:cNvPr id="100" name="Siemens Petrol" descr="Color tile &quot;Siemens Petrol&quot;">
            <a:extLst>
              <a:ext uri="{FF2B5EF4-FFF2-40B4-BE49-F238E27FC236}">
                <a16:creationId xmlns:a16="http://schemas.microsoft.com/office/drawing/2014/main" id="{0B5D353C-2EC5-4D3D-AD98-CE66A08C0028}"/>
              </a:ext>
            </a:extLst>
          </p:cNvPr>
          <p:cNvSpPr>
            <a:spLocks noChangeAspect="1"/>
          </p:cNvSpPr>
          <p:nvPr/>
        </p:nvSpPr>
        <p:spPr>
          <a:xfrm>
            <a:off x="3866822" y="1414463"/>
            <a:ext cx="720000" cy="720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01" name="Copy Siemens Petrol">
            <a:extLst>
              <a:ext uri="{FF2B5EF4-FFF2-40B4-BE49-F238E27FC236}">
                <a16:creationId xmlns:a16="http://schemas.microsoft.com/office/drawing/2014/main" id="{6C744442-9209-4154-A8CD-E789C16C69D0}"/>
              </a:ext>
            </a:extLst>
          </p:cNvPr>
          <p:cNvSpPr txBox="1"/>
          <p:nvPr/>
        </p:nvSpPr>
        <p:spPr>
          <a:xfrm>
            <a:off x="3866822" y="2134800"/>
            <a:ext cx="720000" cy="288000"/>
          </a:xfrm>
          <a:prstGeom prst="rect">
            <a:avLst/>
          </a:prstGeom>
          <a:noFill/>
        </p:spPr>
        <p:txBody>
          <a:bodyPr wrap="square" lIns="0" tIns="72000" rIns="0" bIns="0" rtlCol="0">
            <a:noAutofit/>
          </a:bodyPr>
          <a:lstStyle/>
          <a:p>
            <a:pPr algn="l"/>
            <a:r>
              <a:rPr lang="en-US" sz="550" dirty="0"/>
              <a:t>Siemens Petrol</a:t>
            </a:r>
          </a:p>
          <a:p>
            <a:pPr algn="l"/>
            <a:r>
              <a:rPr lang="en-US" sz="550" dirty="0"/>
              <a:t>#009999</a:t>
            </a:r>
          </a:p>
        </p:txBody>
      </p:sp>
      <p:sp>
        <p:nvSpPr>
          <p:cNvPr id="102" name="Soft Green" descr="Color tile &quot;Soft Green&quot;">
            <a:extLst>
              <a:ext uri="{FF2B5EF4-FFF2-40B4-BE49-F238E27FC236}">
                <a16:creationId xmlns:a16="http://schemas.microsoft.com/office/drawing/2014/main" id="{F2492530-CB3D-400E-8E55-CED228B75E00}"/>
              </a:ext>
            </a:extLst>
          </p:cNvPr>
          <p:cNvSpPr>
            <a:spLocks noChangeAspect="1"/>
          </p:cNvSpPr>
          <p:nvPr/>
        </p:nvSpPr>
        <p:spPr>
          <a:xfrm>
            <a:off x="4730737" y="1414463"/>
            <a:ext cx="720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03" name="Copy Soft Green">
            <a:extLst>
              <a:ext uri="{FF2B5EF4-FFF2-40B4-BE49-F238E27FC236}">
                <a16:creationId xmlns:a16="http://schemas.microsoft.com/office/drawing/2014/main" id="{030EE350-4095-446B-AF99-0FDF719DFCDD}"/>
              </a:ext>
            </a:extLst>
          </p:cNvPr>
          <p:cNvSpPr txBox="1"/>
          <p:nvPr/>
        </p:nvSpPr>
        <p:spPr>
          <a:xfrm>
            <a:off x="4730737" y="2134800"/>
            <a:ext cx="720000" cy="288000"/>
          </a:xfrm>
          <a:prstGeom prst="rect">
            <a:avLst/>
          </a:prstGeom>
          <a:noFill/>
        </p:spPr>
        <p:txBody>
          <a:bodyPr wrap="square" lIns="0" tIns="72000" rIns="0" bIns="0" rtlCol="0">
            <a:noAutofit/>
          </a:bodyPr>
          <a:lstStyle/>
          <a:p>
            <a:pPr algn="l"/>
            <a:r>
              <a:rPr lang="en-US" sz="550" dirty="0"/>
              <a:t>Soft Green</a:t>
            </a:r>
          </a:p>
          <a:p>
            <a:pPr algn="l"/>
            <a:r>
              <a:rPr lang="en-US" sz="550" dirty="0"/>
              <a:t>#00D7A0</a:t>
            </a:r>
          </a:p>
        </p:txBody>
      </p:sp>
      <p:sp>
        <p:nvSpPr>
          <p:cNvPr id="104" name="Soft Blue" descr="Color tile &quot;Soft Blue&quot;">
            <a:extLst>
              <a:ext uri="{FF2B5EF4-FFF2-40B4-BE49-F238E27FC236}">
                <a16:creationId xmlns:a16="http://schemas.microsoft.com/office/drawing/2014/main" id="{520E0599-9A9C-46FB-9E27-A52C3C6060C3}"/>
              </a:ext>
            </a:extLst>
          </p:cNvPr>
          <p:cNvSpPr>
            <a:spLocks noChangeAspect="1"/>
          </p:cNvSpPr>
          <p:nvPr/>
        </p:nvSpPr>
        <p:spPr>
          <a:xfrm>
            <a:off x="5594652" y="1414463"/>
            <a:ext cx="720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05" name="Copy Soft Blue">
            <a:extLst>
              <a:ext uri="{FF2B5EF4-FFF2-40B4-BE49-F238E27FC236}">
                <a16:creationId xmlns:a16="http://schemas.microsoft.com/office/drawing/2014/main" id="{71F3B0AC-B0AC-4AB8-B9EF-CF4F07CECEC1}"/>
              </a:ext>
            </a:extLst>
          </p:cNvPr>
          <p:cNvSpPr txBox="1"/>
          <p:nvPr/>
        </p:nvSpPr>
        <p:spPr>
          <a:xfrm>
            <a:off x="5594652" y="2134800"/>
            <a:ext cx="720000" cy="288000"/>
          </a:xfrm>
          <a:prstGeom prst="rect">
            <a:avLst/>
          </a:prstGeom>
          <a:noFill/>
        </p:spPr>
        <p:txBody>
          <a:bodyPr wrap="square" lIns="0" tIns="72000" rIns="0" bIns="0" rtlCol="0">
            <a:noAutofit/>
          </a:bodyPr>
          <a:lstStyle/>
          <a:p>
            <a:r>
              <a:rPr lang="en-US" sz="550" dirty="0"/>
              <a:t>Soft Blue</a:t>
            </a:r>
          </a:p>
          <a:p>
            <a:r>
              <a:rPr lang="en-US" sz="550" dirty="0"/>
              <a:t>#00BEDC</a:t>
            </a:r>
          </a:p>
        </p:txBody>
      </p:sp>
      <p:sp>
        <p:nvSpPr>
          <p:cNvPr id="106" name="Blue" descr="Color tile &quot;Blue&quot;">
            <a:extLst>
              <a:ext uri="{FF2B5EF4-FFF2-40B4-BE49-F238E27FC236}">
                <a16:creationId xmlns:a16="http://schemas.microsoft.com/office/drawing/2014/main" id="{B430631D-1096-4056-99D2-BDCF114EB92D}"/>
              </a:ext>
            </a:extLst>
          </p:cNvPr>
          <p:cNvSpPr>
            <a:spLocks noChangeAspect="1"/>
          </p:cNvSpPr>
          <p:nvPr/>
        </p:nvSpPr>
        <p:spPr>
          <a:xfrm>
            <a:off x="6458567" y="1414463"/>
            <a:ext cx="720000" cy="72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07" name="Copy Blue">
            <a:extLst>
              <a:ext uri="{FF2B5EF4-FFF2-40B4-BE49-F238E27FC236}">
                <a16:creationId xmlns:a16="http://schemas.microsoft.com/office/drawing/2014/main" id="{5EEB7997-37C2-483B-AF4B-F299FC5DE709}"/>
              </a:ext>
            </a:extLst>
          </p:cNvPr>
          <p:cNvSpPr txBox="1"/>
          <p:nvPr/>
        </p:nvSpPr>
        <p:spPr>
          <a:xfrm>
            <a:off x="6458567" y="2134800"/>
            <a:ext cx="720000" cy="288000"/>
          </a:xfrm>
          <a:prstGeom prst="rect">
            <a:avLst/>
          </a:prstGeom>
          <a:noFill/>
        </p:spPr>
        <p:txBody>
          <a:bodyPr wrap="square" lIns="0" tIns="72000" rIns="0" bIns="0" rtlCol="0">
            <a:noAutofit/>
          </a:bodyPr>
          <a:lstStyle/>
          <a:p>
            <a:r>
              <a:rPr lang="en-US" sz="550" dirty="0"/>
              <a:t>Blue</a:t>
            </a:r>
          </a:p>
          <a:p>
            <a:r>
              <a:rPr lang="en-US" sz="550" dirty="0"/>
              <a:t>#0087BE</a:t>
            </a:r>
          </a:p>
        </p:txBody>
      </p:sp>
      <p:sp>
        <p:nvSpPr>
          <p:cNvPr id="108" name="Dark Blue" descr="Color tile &quot;Dark Blue&quot;">
            <a:extLst>
              <a:ext uri="{FF2B5EF4-FFF2-40B4-BE49-F238E27FC236}">
                <a16:creationId xmlns:a16="http://schemas.microsoft.com/office/drawing/2014/main" id="{3EBCD0F3-B344-42C2-B4D5-7670C18849A9}"/>
              </a:ext>
            </a:extLst>
          </p:cNvPr>
          <p:cNvSpPr>
            <a:spLocks noChangeAspect="1"/>
          </p:cNvSpPr>
          <p:nvPr/>
        </p:nvSpPr>
        <p:spPr>
          <a:xfrm>
            <a:off x="7322482" y="1414463"/>
            <a:ext cx="720000" cy="72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09" name="Copy Dark Blue">
            <a:extLst>
              <a:ext uri="{FF2B5EF4-FFF2-40B4-BE49-F238E27FC236}">
                <a16:creationId xmlns:a16="http://schemas.microsoft.com/office/drawing/2014/main" id="{37FDF4B2-9FD4-443E-A003-B01DB91E206A}"/>
              </a:ext>
            </a:extLst>
          </p:cNvPr>
          <p:cNvSpPr txBox="1"/>
          <p:nvPr/>
        </p:nvSpPr>
        <p:spPr>
          <a:xfrm>
            <a:off x="7322482" y="2134800"/>
            <a:ext cx="720000" cy="288000"/>
          </a:xfrm>
          <a:prstGeom prst="rect">
            <a:avLst/>
          </a:prstGeom>
          <a:noFill/>
        </p:spPr>
        <p:txBody>
          <a:bodyPr wrap="square" lIns="0" tIns="72000" rIns="0" bIns="0" rtlCol="0">
            <a:noAutofit/>
          </a:bodyPr>
          <a:lstStyle/>
          <a:p>
            <a:r>
              <a:rPr lang="en-US" sz="550" dirty="0"/>
              <a:t>Dark Blue</a:t>
            </a:r>
          </a:p>
          <a:p>
            <a:r>
              <a:rPr lang="en-US" sz="550" dirty="0"/>
              <a:t>#00557C</a:t>
            </a:r>
          </a:p>
        </p:txBody>
      </p:sp>
      <p:sp>
        <p:nvSpPr>
          <p:cNvPr id="110" name="Deep Blue" descr="Color tile &quot;Deep Blue&quot;">
            <a:extLst>
              <a:ext uri="{FF2B5EF4-FFF2-40B4-BE49-F238E27FC236}">
                <a16:creationId xmlns:a16="http://schemas.microsoft.com/office/drawing/2014/main" id="{50A48CE8-DADA-4D95-ACFC-EE9B87E89B9A}"/>
              </a:ext>
            </a:extLst>
          </p:cNvPr>
          <p:cNvSpPr>
            <a:spLocks noChangeAspect="1"/>
          </p:cNvSpPr>
          <p:nvPr/>
        </p:nvSpPr>
        <p:spPr>
          <a:xfrm>
            <a:off x="8186400" y="1414463"/>
            <a:ext cx="720000" cy="72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11" name="Copy Deep Blue">
            <a:extLst>
              <a:ext uri="{FF2B5EF4-FFF2-40B4-BE49-F238E27FC236}">
                <a16:creationId xmlns:a16="http://schemas.microsoft.com/office/drawing/2014/main" id="{1D8E51EA-B4C4-4227-84BD-A9F711DFFCA7}"/>
              </a:ext>
            </a:extLst>
          </p:cNvPr>
          <p:cNvSpPr txBox="1"/>
          <p:nvPr/>
        </p:nvSpPr>
        <p:spPr>
          <a:xfrm>
            <a:off x="8186400" y="2134800"/>
            <a:ext cx="720000" cy="288000"/>
          </a:xfrm>
          <a:prstGeom prst="rect">
            <a:avLst/>
          </a:prstGeom>
          <a:noFill/>
        </p:spPr>
        <p:txBody>
          <a:bodyPr wrap="square" lIns="0" tIns="72000" rIns="0" bIns="0" rtlCol="0">
            <a:noAutofit/>
          </a:bodyPr>
          <a:lstStyle/>
          <a:p>
            <a:r>
              <a:rPr lang="en-US" sz="550" dirty="0"/>
              <a:t>Deep Blue</a:t>
            </a:r>
          </a:p>
          <a:p>
            <a:r>
              <a:rPr lang="en-US" sz="550" dirty="0"/>
              <a:t>#000028</a:t>
            </a:r>
          </a:p>
        </p:txBody>
      </p:sp>
      <p:sp>
        <p:nvSpPr>
          <p:cNvPr id="92" name="Theme Colors" descr="Subheadline Theme Colors">
            <a:extLst>
              <a:ext uri="{FF2B5EF4-FFF2-40B4-BE49-F238E27FC236}">
                <a16:creationId xmlns:a16="http://schemas.microsoft.com/office/drawing/2014/main" id="{86AE98CA-6C0C-4038-8052-AEE98EA24F09}"/>
              </a:ext>
            </a:extLst>
          </p:cNvPr>
          <p:cNvSpPr txBox="1"/>
          <p:nvPr/>
        </p:nvSpPr>
        <p:spPr>
          <a:xfrm>
            <a:off x="9050400" y="1414463"/>
            <a:ext cx="2736000" cy="720000"/>
          </a:xfrm>
          <a:prstGeom prst="rect">
            <a:avLst/>
          </a:prstGeom>
          <a:noFill/>
        </p:spPr>
        <p:txBody>
          <a:bodyPr wrap="square" lIns="0" tIns="0" rIns="0" bIns="0" rtlCol="0" anchor="b">
            <a:noAutofit/>
          </a:bodyPr>
          <a:lstStyle/>
          <a:p>
            <a:pPr algn="l"/>
            <a:r>
              <a:rPr lang="en-US" b="1" dirty="0">
                <a:solidFill>
                  <a:schemeClr val="accent1"/>
                </a:solidFill>
              </a:rPr>
              <a:t>Theme Colors</a:t>
            </a:r>
          </a:p>
        </p:txBody>
      </p:sp>
      <p:sp>
        <p:nvSpPr>
          <p:cNvPr id="113" name="Siemens Petrol" descr="Color tile &quot;Siemens Petrol&quot;">
            <a:extLst>
              <a:ext uri="{FF2B5EF4-FFF2-40B4-BE49-F238E27FC236}">
                <a16:creationId xmlns:a16="http://schemas.microsoft.com/office/drawing/2014/main" id="{569AA53D-B94D-4B8D-8243-7CD2DC00AC8C}"/>
              </a:ext>
            </a:extLst>
          </p:cNvPr>
          <p:cNvSpPr>
            <a:spLocks noChangeAspect="1"/>
          </p:cNvSpPr>
          <p:nvPr/>
        </p:nvSpPr>
        <p:spPr>
          <a:xfrm>
            <a:off x="411162" y="2998800"/>
            <a:ext cx="720000" cy="720000"/>
          </a:xfrm>
          <a:prstGeom prst="rect">
            <a:avLst/>
          </a:prstGeom>
          <a:solidFill>
            <a:srgbClr val="00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14" name="Copy Siemens Petrol">
            <a:extLst>
              <a:ext uri="{FF2B5EF4-FFF2-40B4-BE49-F238E27FC236}">
                <a16:creationId xmlns:a16="http://schemas.microsoft.com/office/drawing/2014/main" id="{A441683B-FF2B-429F-BE1B-113E763298E3}"/>
              </a:ext>
            </a:extLst>
          </p:cNvPr>
          <p:cNvSpPr txBox="1"/>
          <p:nvPr/>
        </p:nvSpPr>
        <p:spPr>
          <a:xfrm>
            <a:off x="411162" y="3718800"/>
            <a:ext cx="720000" cy="288000"/>
          </a:xfrm>
          <a:prstGeom prst="rect">
            <a:avLst/>
          </a:prstGeom>
          <a:noFill/>
        </p:spPr>
        <p:txBody>
          <a:bodyPr wrap="square" lIns="0" tIns="72000" rIns="0" bIns="0" rtlCol="0">
            <a:noAutofit/>
          </a:bodyPr>
          <a:lstStyle/>
          <a:p>
            <a:r>
              <a:rPr lang="en-US" sz="550" dirty="0"/>
              <a:t>Siemens Petrol</a:t>
            </a:r>
          </a:p>
          <a:p>
            <a:r>
              <a:rPr lang="en-US" sz="550" dirty="0"/>
              <a:t>#009999</a:t>
            </a:r>
          </a:p>
        </p:txBody>
      </p:sp>
      <p:sp>
        <p:nvSpPr>
          <p:cNvPr id="115" name="Light Petrol" descr="Color tile &quot;Deep Blue&quot;">
            <a:extLst>
              <a:ext uri="{FF2B5EF4-FFF2-40B4-BE49-F238E27FC236}">
                <a16:creationId xmlns:a16="http://schemas.microsoft.com/office/drawing/2014/main" id="{293DD862-65B6-4AE4-8522-5516DFE3BC5E}"/>
              </a:ext>
            </a:extLst>
          </p:cNvPr>
          <p:cNvSpPr>
            <a:spLocks noChangeAspect="1"/>
          </p:cNvSpPr>
          <p:nvPr/>
        </p:nvSpPr>
        <p:spPr>
          <a:xfrm>
            <a:off x="1275077" y="2998800"/>
            <a:ext cx="720000" cy="720000"/>
          </a:xfrm>
          <a:prstGeom prst="rect">
            <a:avLst/>
          </a:prstGeom>
          <a:solidFill>
            <a:srgbClr val="00C1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16" name="Copy Light Petrol">
            <a:extLst>
              <a:ext uri="{FF2B5EF4-FFF2-40B4-BE49-F238E27FC236}">
                <a16:creationId xmlns:a16="http://schemas.microsoft.com/office/drawing/2014/main" id="{F786D51D-24E8-44AD-A447-4591DCC08536}"/>
              </a:ext>
            </a:extLst>
          </p:cNvPr>
          <p:cNvSpPr txBox="1"/>
          <p:nvPr/>
        </p:nvSpPr>
        <p:spPr>
          <a:xfrm>
            <a:off x="1275077" y="3718800"/>
            <a:ext cx="720000" cy="288000"/>
          </a:xfrm>
          <a:prstGeom prst="rect">
            <a:avLst/>
          </a:prstGeom>
          <a:noFill/>
        </p:spPr>
        <p:txBody>
          <a:bodyPr wrap="square" lIns="0" tIns="72000" rIns="0" bIns="0" rtlCol="0">
            <a:noAutofit/>
          </a:bodyPr>
          <a:lstStyle/>
          <a:p>
            <a:r>
              <a:rPr lang="de-DE" sz="550" dirty="0"/>
              <a:t>Light Petrol</a:t>
            </a:r>
            <a:endParaRPr lang="en-US" sz="550" dirty="0"/>
          </a:p>
          <a:p>
            <a:r>
              <a:rPr lang="en-US" sz="550" dirty="0"/>
              <a:t>#00C1B6</a:t>
            </a:r>
          </a:p>
        </p:txBody>
      </p:sp>
      <p:sp>
        <p:nvSpPr>
          <p:cNvPr id="221" name="Dark Sand" descr="Color tile &quot;Dark Sand&quot;">
            <a:extLst>
              <a:ext uri="{FF2B5EF4-FFF2-40B4-BE49-F238E27FC236}">
                <a16:creationId xmlns:a16="http://schemas.microsoft.com/office/drawing/2014/main" id="{6CC2BBCE-E8C0-4104-81DF-0696173774D5}"/>
              </a:ext>
            </a:extLst>
          </p:cNvPr>
          <p:cNvSpPr>
            <a:spLocks noChangeAspect="1"/>
          </p:cNvSpPr>
          <p:nvPr/>
        </p:nvSpPr>
        <p:spPr>
          <a:xfrm>
            <a:off x="2138995" y="2998800"/>
            <a:ext cx="720000" cy="720000"/>
          </a:xfrm>
          <a:prstGeom prst="rect">
            <a:avLst/>
          </a:prstGeom>
          <a:solidFill>
            <a:srgbClr val="AAA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22" name="Copy Dark Sand">
            <a:extLst>
              <a:ext uri="{FF2B5EF4-FFF2-40B4-BE49-F238E27FC236}">
                <a16:creationId xmlns:a16="http://schemas.microsoft.com/office/drawing/2014/main" id="{02942E79-0DEF-43A4-8A8A-E66EC48298FC}"/>
              </a:ext>
            </a:extLst>
          </p:cNvPr>
          <p:cNvSpPr txBox="1"/>
          <p:nvPr/>
        </p:nvSpPr>
        <p:spPr>
          <a:xfrm>
            <a:off x="2138995" y="3718800"/>
            <a:ext cx="720000" cy="288000"/>
          </a:xfrm>
          <a:prstGeom prst="rect">
            <a:avLst/>
          </a:prstGeom>
          <a:noFill/>
        </p:spPr>
        <p:txBody>
          <a:bodyPr wrap="square" lIns="0" tIns="72000" rIns="0" bIns="0" rtlCol="0">
            <a:noAutofit/>
          </a:bodyPr>
          <a:lstStyle/>
          <a:p>
            <a:r>
              <a:rPr lang="en-US" sz="550" dirty="0"/>
              <a:t>Dark Sand</a:t>
            </a:r>
          </a:p>
          <a:p>
            <a:r>
              <a:rPr lang="en-US" sz="550" dirty="0"/>
              <a:t>#AAAA96</a:t>
            </a:r>
          </a:p>
        </p:txBody>
      </p:sp>
      <p:sp>
        <p:nvSpPr>
          <p:cNvPr id="208" name="Dark Yellow" descr="Color tile &quot;Dark Yellow&quot;">
            <a:extLst>
              <a:ext uri="{FF2B5EF4-FFF2-40B4-BE49-F238E27FC236}">
                <a16:creationId xmlns:a16="http://schemas.microsoft.com/office/drawing/2014/main" id="{9618E111-77C3-4520-9F99-E93770DFAFA0}"/>
              </a:ext>
            </a:extLst>
          </p:cNvPr>
          <p:cNvSpPr>
            <a:spLocks noChangeAspect="1"/>
          </p:cNvSpPr>
          <p:nvPr/>
        </p:nvSpPr>
        <p:spPr>
          <a:xfrm>
            <a:off x="3002910" y="2998800"/>
            <a:ext cx="720000" cy="720000"/>
          </a:xfrm>
          <a:prstGeom prst="rect">
            <a:avLst/>
          </a:prstGeom>
          <a:solidFill>
            <a:srgbClr val="F7C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3" name="Copy Dark Yellow">
            <a:extLst>
              <a:ext uri="{FF2B5EF4-FFF2-40B4-BE49-F238E27FC236}">
                <a16:creationId xmlns:a16="http://schemas.microsoft.com/office/drawing/2014/main" id="{858155CE-352C-4B73-9724-2453F2D89D85}"/>
              </a:ext>
            </a:extLst>
          </p:cNvPr>
          <p:cNvSpPr txBox="1"/>
          <p:nvPr/>
        </p:nvSpPr>
        <p:spPr>
          <a:xfrm>
            <a:off x="3002910" y="3718800"/>
            <a:ext cx="720000" cy="288000"/>
          </a:xfrm>
          <a:prstGeom prst="rect">
            <a:avLst/>
          </a:prstGeom>
          <a:noFill/>
        </p:spPr>
        <p:txBody>
          <a:bodyPr wrap="square" lIns="0" tIns="72000" rIns="0" bIns="0" rtlCol="0">
            <a:noAutofit/>
          </a:bodyPr>
          <a:lstStyle/>
          <a:p>
            <a:r>
              <a:rPr lang="en-US" sz="550" dirty="0"/>
              <a:t>Dark Yellow</a:t>
            </a:r>
          </a:p>
          <a:p>
            <a:r>
              <a:rPr lang="en-US" sz="550" dirty="0"/>
              <a:t>#F7C600</a:t>
            </a:r>
          </a:p>
        </p:txBody>
      </p:sp>
      <p:sp>
        <p:nvSpPr>
          <p:cNvPr id="125" name="Dark Green" descr="Color tile &quot;Dark Green&quot;">
            <a:extLst>
              <a:ext uri="{FF2B5EF4-FFF2-40B4-BE49-F238E27FC236}">
                <a16:creationId xmlns:a16="http://schemas.microsoft.com/office/drawing/2014/main" id="{56C54AC8-F9D7-4F47-A132-64DD3F652491}"/>
              </a:ext>
            </a:extLst>
          </p:cNvPr>
          <p:cNvSpPr>
            <a:spLocks noChangeAspect="1"/>
          </p:cNvSpPr>
          <p:nvPr/>
        </p:nvSpPr>
        <p:spPr>
          <a:xfrm>
            <a:off x="3866825" y="2998800"/>
            <a:ext cx="720000" cy="720000"/>
          </a:xfrm>
          <a:prstGeom prst="rect">
            <a:avLst/>
          </a:prstGeom>
          <a:solidFill>
            <a:srgbClr val="006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6" name="Copy Dark Green">
            <a:extLst>
              <a:ext uri="{FF2B5EF4-FFF2-40B4-BE49-F238E27FC236}">
                <a16:creationId xmlns:a16="http://schemas.microsoft.com/office/drawing/2014/main" id="{F173EF86-37A1-4298-A29C-F417024A4E28}"/>
              </a:ext>
            </a:extLst>
          </p:cNvPr>
          <p:cNvSpPr txBox="1"/>
          <p:nvPr/>
        </p:nvSpPr>
        <p:spPr>
          <a:xfrm>
            <a:off x="3866825" y="3718800"/>
            <a:ext cx="720000" cy="288000"/>
          </a:xfrm>
          <a:prstGeom prst="rect">
            <a:avLst/>
          </a:prstGeom>
          <a:noFill/>
        </p:spPr>
        <p:txBody>
          <a:bodyPr wrap="square" lIns="0" tIns="72000" rIns="0" bIns="0" rtlCol="0">
            <a:noAutofit/>
          </a:bodyPr>
          <a:lstStyle/>
          <a:p>
            <a:r>
              <a:rPr lang="en-US" sz="550" dirty="0"/>
              <a:t>Dark Green</a:t>
            </a:r>
          </a:p>
          <a:p>
            <a:r>
              <a:rPr lang="en-US" sz="550" dirty="0"/>
              <a:t>#00646E</a:t>
            </a:r>
          </a:p>
        </p:txBody>
      </p:sp>
      <p:sp>
        <p:nvSpPr>
          <p:cNvPr id="123" name="Dark Blue" descr="Color tile &quot;Dark Blue&quot;">
            <a:extLst>
              <a:ext uri="{FF2B5EF4-FFF2-40B4-BE49-F238E27FC236}">
                <a16:creationId xmlns:a16="http://schemas.microsoft.com/office/drawing/2014/main" id="{9B5F4506-5448-4B69-8172-D89FB115F3B4}"/>
              </a:ext>
            </a:extLst>
          </p:cNvPr>
          <p:cNvSpPr>
            <a:spLocks noChangeAspect="1"/>
          </p:cNvSpPr>
          <p:nvPr/>
        </p:nvSpPr>
        <p:spPr>
          <a:xfrm>
            <a:off x="4730740" y="2998800"/>
            <a:ext cx="720000" cy="720000"/>
          </a:xfrm>
          <a:prstGeom prst="rect">
            <a:avLst/>
          </a:prstGeom>
          <a:solidFill>
            <a:srgbClr val="0055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4" name="Copy Dark Blue">
            <a:extLst>
              <a:ext uri="{FF2B5EF4-FFF2-40B4-BE49-F238E27FC236}">
                <a16:creationId xmlns:a16="http://schemas.microsoft.com/office/drawing/2014/main" id="{77BCC312-6C77-4A66-B36C-963289FCDA6E}"/>
              </a:ext>
            </a:extLst>
          </p:cNvPr>
          <p:cNvSpPr txBox="1"/>
          <p:nvPr/>
        </p:nvSpPr>
        <p:spPr>
          <a:xfrm>
            <a:off x="4730740" y="3718800"/>
            <a:ext cx="720000" cy="288000"/>
          </a:xfrm>
          <a:prstGeom prst="rect">
            <a:avLst/>
          </a:prstGeom>
          <a:noFill/>
        </p:spPr>
        <p:txBody>
          <a:bodyPr wrap="square" lIns="0" tIns="72000" rIns="0" bIns="0" rtlCol="0">
            <a:noAutofit/>
          </a:bodyPr>
          <a:lstStyle/>
          <a:p>
            <a:r>
              <a:rPr lang="en-US" sz="550" dirty="0"/>
              <a:t>Dark Blue</a:t>
            </a:r>
          </a:p>
          <a:p>
            <a:r>
              <a:rPr lang="en-US" sz="550" dirty="0"/>
              <a:t>#00557C</a:t>
            </a:r>
          </a:p>
        </p:txBody>
      </p:sp>
      <p:sp>
        <p:nvSpPr>
          <p:cNvPr id="131" name="Dark Purple" descr="Color tile &quot;Dark Purple&quot;">
            <a:extLst>
              <a:ext uri="{FF2B5EF4-FFF2-40B4-BE49-F238E27FC236}">
                <a16:creationId xmlns:a16="http://schemas.microsoft.com/office/drawing/2014/main" id="{58706FD1-8067-4809-B587-28BF15B00E0F}"/>
              </a:ext>
            </a:extLst>
          </p:cNvPr>
          <p:cNvSpPr>
            <a:spLocks noChangeAspect="1"/>
          </p:cNvSpPr>
          <p:nvPr/>
        </p:nvSpPr>
        <p:spPr>
          <a:xfrm>
            <a:off x="5594655" y="2998800"/>
            <a:ext cx="720000" cy="720000"/>
          </a:xfrm>
          <a:prstGeom prst="rect">
            <a:avLst/>
          </a:prstGeom>
          <a:solidFill>
            <a:srgbClr val="553B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32" name="Copy Dark Purple">
            <a:extLst>
              <a:ext uri="{FF2B5EF4-FFF2-40B4-BE49-F238E27FC236}">
                <a16:creationId xmlns:a16="http://schemas.microsoft.com/office/drawing/2014/main" id="{68E44EA7-B814-48B2-A00A-517937CC5C15}"/>
              </a:ext>
            </a:extLst>
          </p:cNvPr>
          <p:cNvSpPr txBox="1"/>
          <p:nvPr/>
        </p:nvSpPr>
        <p:spPr>
          <a:xfrm>
            <a:off x="5594655" y="3718800"/>
            <a:ext cx="720000" cy="288000"/>
          </a:xfrm>
          <a:prstGeom prst="rect">
            <a:avLst/>
          </a:prstGeom>
          <a:noFill/>
        </p:spPr>
        <p:txBody>
          <a:bodyPr wrap="square" lIns="0" tIns="72000" rIns="0" bIns="0" rtlCol="0">
            <a:noAutofit/>
          </a:bodyPr>
          <a:lstStyle/>
          <a:p>
            <a:r>
              <a:rPr lang="en-US" sz="550" dirty="0"/>
              <a:t>Dark Purple</a:t>
            </a:r>
          </a:p>
          <a:p>
            <a:r>
              <a:rPr lang="en-US" sz="550" dirty="0"/>
              <a:t>#553BA3</a:t>
            </a:r>
          </a:p>
        </p:txBody>
      </p:sp>
      <p:sp>
        <p:nvSpPr>
          <p:cNvPr id="127" name="Deep Blue" descr="Color tile &quot;Deep Blue&quot;">
            <a:extLst>
              <a:ext uri="{FF2B5EF4-FFF2-40B4-BE49-F238E27FC236}">
                <a16:creationId xmlns:a16="http://schemas.microsoft.com/office/drawing/2014/main" id="{C88C49D8-6747-4270-96F8-61A9BB771B5B}"/>
              </a:ext>
            </a:extLst>
          </p:cNvPr>
          <p:cNvSpPr>
            <a:spLocks noChangeAspect="1"/>
          </p:cNvSpPr>
          <p:nvPr/>
        </p:nvSpPr>
        <p:spPr>
          <a:xfrm>
            <a:off x="6458570" y="2998800"/>
            <a:ext cx="720000" cy="7200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8" name="Copy Deep Blue">
            <a:extLst>
              <a:ext uri="{FF2B5EF4-FFF2-40B4-BE49-F238E27FC236}">
                <a16:creationId xmlns:a16="http://schemas.microsoft.com/office/drawing/2014/main" id="{DE6B14B9-660A-4C5F-BD42-A17560FE9C02}"/>
              </a:ext>
            </a:extLst>
          </p:cNvPr>
          <p:cNvSpPr txBox="1"/>
          <p:nvPr/>
        </p:nvSpPr>
        <p:spPr>
          <a:xfrm>
            <a:off x="6458570" y="3718800"/>
            <a:ext cx="720000" cy="288000"/>
          </a:xfrm>
          <a:prstGeom prst="rect">
            <a:avLst/>
          </a:prstGeom>
          <a:noFill/>
        </p:spPr>
        <p:txBody>
          <a:bodyPr wrap="square" lIns="0" tIns="72000" rIns="0" bIns="0" rtlCol="0">
            <a:noAutofit/>
          </a:bodyPr>
          <a:lstStyle/>
          <a:p>
            <a:r>
              <a:rPr lang="en-US" sz="550" dirty="0"/>
              <a:t>Deep Blue</a:t>
            </a:r>
          </a:p>
          <a:p>
            <a:r>
              <a:rPr lang="en-US" sz="550" dirty="0"/>
              <a:t>#000028</a:t>
            </a:r>
          </a:p>
        </p:txBody>
      </p:sp>
      <p:sp>
        <p:nvSpPr>
          <p:cNvPr id="129" name="Deep Blue 40% (Gray)" descr="Color tile &quot;Deep Blue 40%&quot;">
            <a:extLst>
              <a:ext uri="{FF2B5EF4-FFF2-40B4-BE49-F238E27FC236}">
                <a16:creationId xmlns:a16="http://schemas.microsoft.com/office/drawing/2014/main" id="{9E81F039-0F4D-4DCC-A0F8-E51A6D67B68B}"/>
              </a:ext>
            </a:extLst>
          </p:cNvPr>
          <p:cNvSpPr>
            <a:spLocks noChangeAspect="1"/>
          </p:cNvSpPr>
          <p:nvPr/>
        </p:nvSpPr>
        <p:spPr>
          <a:xfrm>
            <a:off x="7322485" y="2998800"/>
            <a:ext cx="720000" cy="720000"/>
          </a:xfrm>
          <a:prstGeom prst="rect">
            <a:avLst/>
          </a:prstGeom>
          <a:solidFill>
            <a:srgbClr val="999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30" name="Copy Deep Blue 40% (Gray)">
            <a:extLst>
              <a:ext uri="{FF2B5EF4-FFF2-40B4-BE49-F238E27FC236}">
                <a16:creationId xmlns:a16="http://schemas.microsoft.com/office/drawing/2014/main" id="{1BAE893A-2581-4CF1-A300-2B28DC8D6AA5}"/>
              </a:ext>
            </a:extLst>
          </p:cNvPr>
          <p:cNvSpPr txBox="1"/>
          <p:nvPr/>
        </p:nvSpPr>
        <p:spPr>
          <a:xfrm>
            <a:off x="7322485" y="3718800"/>
            <a:ext cx="720000" cy="288000"/>
          </a:xfrm>
          <a:prstGeom prst="rect">
            <a:avLst/>
          </a:prstGeom>
          <a:noFill/>
        </p:spPr>
        <p:txBody>
          <a:bodyPr wrap="square" lIns="0" tIns="72000" rIns="0" bIns="0" rtlCol="0">
            <a:noAutofit/>
          </a:bodyPr>
          <a:lstStyle/>
          <a:p>
            <a:r>
              <a:rPr lang="en-US" sz="550" dirty="0"/>
              <a:t>Deep Blue 40% (Gray)</a:t>
            </a:r>
          </a:p>
          <a:p>
            <a:r>
              <a:rPr lang="en-US" sz="550" dirty="0"/>
              <a:t>#9999A9</a:t>
            </a:r>
          </a:p>
        </p:txBody>
      </p:sp>
      <p:sp>
        <p:nvSpPr>
          <p:cNvPr id="135" name="Red" descr="Color tile &quot;Red&quot;">
            <a:extLst>
              <a:ext uri="{FF2B5EF4-FFF2-40B4-BE49-F238E27FC236}">
                <a16:creationId xmlns:a16="http://schemas.microsoft.com/office/drawing/2014/main" id="{6E91F826-1DC8-413E-B437-358B303AFEF8}"/>
              </a:ext>
            </a:extLst>
          </p:cNvPr>
          <p:cNvSpPr>
            <a:spLocks noChangeAspect="1"/>
          </p:cNvSpPr>
          <p:nvPr/>
        </p:nvSpPr>
        <p:spPr>
          <a:xfrm>
            <a:off x="8186400" y="2998800"/>
            <a:ext cx="720000" cy="720000"/>
          </a:xfrm>
          <a:prstGeom prst="rect">
            <a:avLst/>
          </a:prstGeom>
          <a:solidFill>
            <a:srgbClr val="EF01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36" name="Copy Red">
            <a:extLst>
              <a:ext uri="{FF2B5EF4-FFF2-40B4-BE49-F238E27FC236}">
                <a16:creationId xmlns:a16="http://schemas.microsoft.com/office/drawing/2014/main" id="{85FC9FBC-CEEC-44F7-B06A-FC2E2C434998}"/>
              </a:ext>
            </a:extLst>
          </p:cNvPr>
          <p:cNvSpPr txBox="1"/>
          <p:nvPr/>
        </p:nvSpPr>
        <p:spPr>
          <a:xfrm>
            <a:off x="8186400" y="3718800"/>
            <a:ext cx="720000" cy="288000"/>
          </a:xfrm>
          <a:prstGeom prst="rect">
            <a:avLst/>
          </a:prstGeom>
          <a:noFill/>
        </p:spPr>
        <p:txBody>
          <a:bodyPr wrap="square" lIns="0" tIns="72000" rIns="0" bIns="0" rtlCol="0">
            <a:noAutofit/>
          </a:bodyPr>
          <a:lstStyle/>
          <a:p>
            <a:r>
              <a:rPr lang="en-US" sz="550" dirty="0"/>
              <a:t>Red</a:t>
            </a:r>
          </a:p>
          <a:p>
            <a:r>
              <a:rPr lang="en-US" sz="550" dirty="0"/>
              <a:t>#EF0137</a:t>
            </a:r>
          </a:p>
        </p:txBody>
      </p:sp>
      <p:sp>
        <p:nvSpPr>
          <p:cNvPr id="118" name="Bold Green" descr="Color tile &quot;Bold Green&quot;">
            <a:extLst>
              <a:ext uri="{FF2B5EF4-FFF2-40B4-BE49-F238E27FC236}">
                <a16:creationId xmlns:a16="http://schemas.microsoft.com/office/drawing/2014/main" id="{4698DCA1-DD2D-4A6D-90AC-47D9EA784EC8}"/>
              </a:ext>
            </a:extLst>
          </p:cNvPr>
          <p:cNvSpPr>
            <a:spLocks noChangeAspect="1"/>
          </p:cNvSpPr>
          <p:nvPr/>
        </p:nvSpPr>
        <p:spPr>
          <a:xfrm>
            <a:off x="411162" y="4078800"/>
            <a:ext cx="720000" cy="7200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1" name="Copy Bold Green">
            <a:extLst>
              <a:ext uri="{FF2B5EF4-FFF2-40B4-BE49-F238E27FC236}">
                <a16:creationId xmlns:a16="http://schemas.microsoft.com/office/drawing/2014/main" id="{826EEB5A-6E0A-463E-84FF-D58611AAD9C2}"/>
              </a:ext>
            </a:extLst>
          </p:cNvPr>
          <p:cNvSpPr txBox="1"/>
          <p:nvPr/>
        </p:nvSpPr>
        <p:spPr>
          <a:xfrm>
            <a:off x="411162" y="4798800"/>
            <a:ext cx="720000" cy="288000"/>
          </a:xfrm>
          <a:prstGeom prst="rect">
            <a:avLst/>
          </a:prstGeom>
          <a:noFill/>
        </p:spPr>
        <p:txBody>
          <a:bodyPr wrap="square" lIns="0" tIns="72000" rIns="0" bIns="0" rtlCol="0">
            <a:noAutofit/>
          </a:bodyPr>
          <a:lstStyle/>
          <a:p>
            <a:r>
              <a:rPr lang="en-US" sz="550" dirty="0"/>
              <a:t>Bold Green</a:t>
            </a:r>
          </a:p>
          <a:p>
            <a:r>
              <a:rPr lang="en-US" sz="550" dirty="0"/>
              <a:t>#00FFB9</a:t>
            </a:r>
          </a:p>
        </p:txBody>
      </p:sp>
      <p:sp>
        <p:nvSpPr>
          <p:cNvPr id="117" name="Deep Blue" descr="Color tile &quot;Light Sand&quot;">
            <a:extLst>
              <a:ext uri="{FF2B5EF4-FFF2-40B4-BE49-F238E27FC236}">
                <a16:creationId xmlns:a16="http://schemas.microsoft.com/office/drawing/2014/main" id="{05A866DB-A90E-4BA3-9D10-4E9F58DE6B18}"/>
              </a:ext>
            </a:extLst>
          </p:cNvPr>
          <p:cNvSpPr>
            <a:spLocks noChangeAspect="1"/>
          </p:cNvSpPr>
          <p:nvPr/>
        </p:nvSpPr>
        <p:spPr>
          <a:xfrm>
            <a:off x="1275077" y="4078800"/>
            <a:ext cx="720000" cy="720000"/>
          </a:xfrm>
          <a:prstGeom prst="rect">
            <a:avLst/>
          </a:prstGeom>
          <a:solidFill>
            <a:srgbClr val="000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0" name="Copy Deep Blue">
            <a:extLst>
              <a:ext uri="{FF2B5EF4-FFF2-40B4-BE49-F238E27FC236}">
                <a16:creationId xmlns:a16="http://schemas.microsoft.com/office/drawing/2014/main" id="{424DB3B0-BE33-4D9E-AF77-619DAFD8576F}"/>
              </a:ext>
            </a:extLst>
          </p:cNvPr>
          <p:cNvSpPr txBox="1"/>
          <p:nvPr/>
        </p:nvSpPr>
        <p:spPr>
          <a:xfrm>
            <a:off x="1275077" y="4798800"/>
            <a:ext cx="720000" cy="288000"/>
          </a:xfrm>
          <a:prstGeom prst="rect">
            <a:avLst/>
          </a:prstGeom>
          <a:noFill/>
        </p:spPr>
        <p:txBody>
          <a:bodyPr wrap="square" lIns="0" tIns="72000" rIns="0" bIns="0" rtlCol="0">
            <a:noAutofit/>
          </a:bodyPr>
          <a:lstStyle/>
          <a:p>
            <a:r>
              <a:rPr lang="en-US" sz="550" dirty="0"/>
              <a:t>Deep Blue</a:t>
            </a:r>
          </a:p>
          <a:p>
            <a:r>
              <a:rPr lang="en-US" sz="550" dirty="0"/>
              <a:t>#000028</a:t>
            </a:r>
          </a:p>
        </p:txBody>
      </p:sp>
      <p:sp>
        <p:nvSpPr>
          <p:cNvPr id="223" name="Soft Sand" descr="Color tile &quot;Soft Sand&quot;">
            <a:extLst>
              <a:ext uri="{FF2B5EF4-FFF2-40B4-BE49-F238E27FC236}">
                <a16:creationId xmlns:a16="http://schemas.microsoft.com/office/drawing/2014/main" id="{97E31969-F856-4685-859E-14DC3280AFF8}"/>
              </a:ext>
            </a:extLst>
          </p:cNvPr>
          <p:cNvSpPr>
            <a:spLocks noChangeAspect="1"/>
          </p:cNvSpPr>
          <p:nvPr/>
        </p:nvSpPr>
        <p:spPr>
          <a:xfrm>
            <a:off x="2138995" y="4078800"/>
            <a:ext cx="720000" cy="720000"/>
          </a:xfrm>
          <a:prstGeom prst="rect">
            <a:avLst/>
          </a:prstGeom>
          <a:solidFill>
            <a:srgbClr val="C5C5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24" name="Copy Soft Sand">
            <a:extLst>
              <a:ext uri="{FF2B5EF4-FFF2-40B4-BE49-F238E27FC236}">
                <a16:creationId xmlns:a16="http://schemas.microsoft.com/office/drawing/2014/main" id="{5A3D7356-5252-4C7B-8660-341F46B3297A}"/>
              </a:ext>
            </a:extLst>
          </p:cNvPr>
          <p:cNvSpPr txBox="1"/>
          <p:nvPr/>
        </p:nvSpPr>
        <p:spPr>
          <a:xfrm>
            <a:off x="2138995" y="4798800"/>
            <a:ext cx="720000" cy="288000"/>
          </a:xfrm>
          <a:prstGeom prst="rect">
            <a:avLst/>
          </a:prstGeom>
          <a:noFill/>
        </p:spPr>
        <p:txBody>
          <a:bodyPr wrap="square" lIns="0" tIns="72000" rIns="0" bIns="0" rtlCol="0">
            <a:noAutofit/>
          </a:bodyPr>
          <a:lstStyle/>
          <a:p>
            <a:r>
              <a:rPr lang="en-US" sz="550" dirty="0"/>
              <a:t>Soft Sand</a:t>
            </a:r>
          </a:p>
          <a:p>
            <a:r>
              <a:rPr lang="en-US" sz="550" dirty="0"/>
              <a:t>#C5C5B8</a:t>
            </a:r>
          </a:p>
        </p:txBody>
      </p:sp>
      <p:sp>
        <p:nvSpPr>
          <p:cNvPr id="217" name="Yellow" descr="Color tile &quot;Yellow&quot;">
            <a:extLst>
              <a:ext uri="{FF2B5EF4-FFF2-40B4-BE49-F238E27FC236}">
                <a16:creationId xmlns:a16="http://schemas.microsoft.com/office/drawing/2014/main" id="{2C00E21F-C15D-4FDF-A6D7-4B47919F46A7}"/>
              </a:ext>
            </a:extLst>
          </p:cNvPr>
          <p:cNvSpPr>
            <a:spLocks noChangeAspect="1"/>
          </p:cNvSpPr>
          <p:nvPr/>
        </p:nvSpPr>
        <p:spPr>
          <a:xfrm>
            <a:off x="3002910" y="4078463"/>
            <a:ext cx="720000" cy="720000"/>
          </a:xfrm>
          <a:prstGeom prst="rect">
            <a:avLst/>
          </a:prstGeom>
          <a:solidFill>
            <a:srgbClr val="FFD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8" name="Copy Yellow">
            <a:extLst>
              <a:ext uri="{FF2B5EF4-FFF2-40B4-BE49-F238E27FC236}">
                <a16:creationId xmlns:a16="http://schemas.microsoft.com/office/drawing/2014/main" id="{CB56D9BC-0150-4737-979E-AF645D1AB754}"/>
              </a:ext>
            </a:extLst>
          </p:cNvPr>
          <p:cNvSpPr txBox="1"/>
          <p:nvPr/>
        </p:nvSpPr>
        <p:spPr>
          <a:xfrm>
            <a:off x="3002910" y="4798463"/>
            <a:ext cx="720000" cy="288000"/>
          </a:xfrm>
          <a:prstGeom prst="rect">
            <a:avLst/>
          </a:prstGeom>
          <a:noFill/>
        </p:spPr>
        <p:txBody>
          <a:bodyPr wrap="square" lIns="0" tIns="72000" rIns="0" bIns="0" rtlCol="0">
            <a:noAutofit/>
          </a:bodyPr>
          <a:lstStyle/>
          <a:p>
            <a:r>
              <a:rPr lang="en-US" sz="550" dirty="0"/>
              <a:t>Yellow</a:t>
            </a:r>
          </a:p>
          <a:p>
            <a:r>
              <a:rPr lang="en-US" sz="550" dirty="0"/>
              <a:t>#FFD732</a:t>
            </a:r>
          </a:p>
        </p:txBody>
      </p:sp>
      <p:sp>
        <p:nvSpPr>
          <p:cNvPr id="181" name="Green" descr="Color tile &quot;Green&quot;">
            <a:extLst>
              <a:ext uri="{FF2B5EF4-FFF2-40B4-BE49-F238E27FC236}">
                <a16:creationId xmlns:a16="http://schemas.microsoft.com/office/drawing/2014/main" id="{91989E9D-DB9E-4938-A634-B3973B301C69}"/>
              </a:ext>
            </a:extLst>
          </p:cNvPr>
          <p:cNvSpPr>
            <a:spLocks noChangeAspect="1"/>
          </p:cNvSpPr>
          <p:nvPr/>
        </p:nvSpPr>
        <p:spPr>
          <a:xfrm>
            <a:off x="3866825" y="4078800"/>
            <a:ext cx="720000" cy="720000"/>
          </a:xfrm>
          <a:prstGeom prst="rect">
            <a:avLst/>
          </a:prstGeom>
          <a:solidFill>
            <a:srgbClr val="00AF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89" name="Copy Green">
            <a:extLst>
              <a:ext uri="{FF2B5EF4-FFF2-40B4-BE49-F238E27FC236}">
                <a16:creationId xmlns:a16="http://schemas.microsoft.com/office/drawing/2014/main" id="{1B4D2767-5E09-4159-BDF0-C15DD9C1029C}"/>
              </a:ext>
            </a:extLst>
          </p:cNvPr>
          <p:cNvSpPr txBox="1"/>
          <p:nvPr/>
        </p:nvSpPr>
        <p:spPr>
          <a:xfrm>
            <a:off x="3866825" y="4798800"/>
            <a:ext cx="720000" cy="288000"/>
          </a:xfrm>
          <a:prstGeom prst="rect">
            <a:avLst/>
          </a:prstGeom>
          <a:noFill/>
        </p:spPr>
        <p:txBody>
          <a:bodyPr wrap="square" lIns="0" tIns="72000" rIns="0" bIns="0" rtlCol="0">
            <a:noAutofit/>
          </a:bodyPr>
          <a:lstStyle/>
          <a:p>
            <a:r>
              <a:rPr lang="en-US" sz="550" dirty="0"/>
              <a:t>Green</a:t>
            </a:r>
          </a:p>
          <a:p>
            <a:r>
              <a:rPr lang="en-US" sz="550" dirty="0"/>
              <a:t>#00AF8E</a:t>
            </a:r>
          </a:p>
        </p:txBody>
      </p:sp>
      <p:sp>
        <p:nvSpPr>
          <p:cNvPr id="137" name="Blue" descr="Color tile &quot;Blue&quot;">
            <a:extLst>
              <a:ext uri="{FF2B5EF4-FFF2-40B4-BE49-F238E27FC236}">
                <a16:creationId xmlns:a16="http://schemas.microsoft.com/office/drawing/2014/main" id="{0063DE44-E418-42F0-A134-40DB853E2744}"/>
              </a:ext>
            </a:extLst>
          </p:cNvPr>
          <p:cNvSpPr>
            <a:spLocks noChangeAspect="1"/>
          </p:cNvSpPr>
          <p:nvPr/>
        </p:nvSpPr>
        <p:spPr>
          <a:xfrm>
            <a:off x="4730740" y="4078800"/>
            <a:ext cx="720000" cy="720000"/>
          </a:xfrm>
          <a:prstGeom prst="rect">
            <a:avLst/>
          </a:prstGeom>
          <a:solidFill>
            <a:srgbClr val="0087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38" name="Copy Blue">
            <a:extLst>
              <a:ext uri="{FF2B5EF4-FFF2-40B4-BE49-F238E27FC236}">
                <a16:creationId xmlns:a16="http://schemas.microsoft.com/office/drawing/2014/main" id="{C8F3C7AB-0FDA-4F36-A357-29E6E6F1EBD5}"/>
              </a:ext>
            </a:extLst>
          </p:cNvPr>
          <p:cNvSpPr txBox="1"/>
          <p:nvPr/>
        </p:nvSpPr>
        <p:spPr>
          <a:xfrm>
            <a:off x="4730740" y="4798800"/>
            <a:ext cx="720000" cy="288000"/>
          </a:xfrm>
          <a:prstGeom prst="rect">
            <a:avLst/>
          </a:prstGeom>
          <a:noFill/>
        </p:spPr>
        <p:txBody>
          <a:bodyPr wrap="square" lIns="0" tIns="72000" rIns="0" bIns="0" rtlCol="0">
            <a:noAutofit/>
          </a:bodyPr>
          <a:lstStyle/>
          <a:p>
            <a:r>
              <a:rPr lang="en-US" sz="550" dirty="0"/>
              <a:t>Blue</a:t>
            </a:r>
          </a:p>
          <a:p>
            <a:r>
              <a:rPr lang="en-US" sz="550" dirty="0"/>
              <a:t>#0087BE</a:t>
            </a:r>
          </a:p>
        </p:txBody>
      </p:sp>
      <p:sp>
        <p:nvSpPr>
          <p:cNvPr id="199" name="Purple" descr="Color tile &quot;Purple&quot;">
            <a:extLst>
              <a:ext uri="{FF2B5EF4-FFF2-40B4-BE49-F238E27FC236}">
                <a16:creationId xmlns:a16="http://schemas.microsoft.com/office/drawing/2014/main" id="{621D6492-862A-41FE-97DF-D1861FED0AD6}"/>
              </a:ext>
            </a:extLst>
          </p:cNvPr>
          <p:cNvSpPr>
            <a:spLocks noChangeAspect="1"/>
          </p:cNvSpPr>
          <p:nvPr/>
        </p:nvSpPr>
        <p:spPr>
          <a:xfrm>
            <a:off x="5594655" y="4078800"/>
            <a:ext cx="720000" cy="720000"/>
          </a:xfrm>
          <a:prstGeom prst="rect">
            <a:avLst/>
          </a:prstGeom>
          <a:solidFill>
            <a:srgbClr val="805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00" name="Copy Purple">
            <a:extLst>
              <a:ext uri="{FF2B5EF4-FFF2-40B4-BE49-F238E27FC236}">
                <a16:creationId xmlns:a16="http://schemas.microsoft.com/office/drawing/2014/main" id="{22BE02EE-2D5F-429D-959B-2DFFEC244F4D}"/>
              </a:ext>
            </a:extLst>
          </p:cNvPr>
          <p:cNvSpPr txBox="1"/>
          <p:nvPr/>
        </p:nvSpPr>
        <p:spPr>
          <a:xfrm>
            <a:off x="5594655" y="4798800"/>
            <a:ext cx="720000" cy="288000"/>
          </a:xfrm>
          <a:prstGeom prst="rect">
            <a:avLst/>
          </a:prstGeom>
          <a:noFill/>
        </p:spPr>
        <p:txBody>
          <a:bodyPr wrap="square" lIns="0" tIns="72000" rIns="0" bIns="0" rtlCol="0">
            <a:noAutofit/>
          </a:bodyPr>
          <a:lstStyle/>
          <a:p>
            <a:r>
              <a:rPr lang="en-US" sz="550" dirty="0"/>
              <a:t>Purple</a:t>
            </a:r>
          </a:p>
          <a:p>
            <a:r>
              <a:rPr lang="en-US" sz="550" dirty="0"/>
              <a:t>#805CFF</a:t>
            </a:r>
          </a:p>
        </p:txBody>
      </p:sp>
      <p:sp>
        <p:nvSpPr>
          <p:cNvPr id="203" name="Deep Blue 80%" descr="Color tile &quot;Deep Blue 80%&quot;">
            <a:extLst>
              <a:ext uri="{FF2B5EF4-FFF2-40B4-BE49-F238E27FC236}">
                <a16:creationId xmlns:a16="http://schemas.microsoft.com/office/drawing/2014/main" id="{4ACD2CC7-2EED-4ADC-BCBF-9FB498EA70C8}"/>
              </a:ext>
            </a:extLst>
          </p:cNvPr>
          <p:cNvSpPr>
            <a:spLocks noChangeAspect="1"/>
          </p:cNvSpPr>
          <p:nvPr/>
        </p:nvSpPr>
        <p:spPr>
          <a:xfrm>
            <a:off x="6458570" y="4078800"/>
            <a:ext cx="720000" cy="720000"/>
          </a:xfrm>
          <a:prstGeom prst="rect">
            <a:avLst/>
          </a:prstGeom>
          <a:solidFill>
            <a:srgbClr val="333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04" name="Copy Deep Blue 80%">
            <a:extLst>
              <a:ext uri="{FF2B5EF4-FFF2-40B4-BE49-F238E27FC236}">
                <a16:creationId xmlns:a16="http://schemas.microsoft.com/office/drawing/2014/main" id="{B09100F4-FD37-48E6-8878-0E179E6CD7C4}"/>
              </a:ext>
            </a:extLst>
          </p:cNvPr>
          <p:cNvSpPr txBox="1"/>
          <p:nvPr/>
        </p:nvSpPr>
        <p:spPr>
          <a:xfrm>
            <a:off x="6458570" y="4798800"/>
            <a:ext cx="720000" cy="288000"/>
          </a:xfrm>
          <a:prstGeom prst="rect">
            <a:avLst/>
          </a:prstGeom>
          <a:noFill/>
        </p:spPr>
        <p:txBody>
          <a:bodyPr wrap="square" lIns="0" tIns="72000" rIns="0" bIns="0" rtlCol="0">
            <a:noAutofit/>
          </a:bodyPr>
          <a:lstStyle/>
          <a:p>
            <a:r>
              <a:rPr lang="en-US" sz="550" dirty="0"/>
              <a:t>Deep Blue 80%</a:t>
            </a:r>
          </a:p>
          <a:p>
            <a:r>
              <a:rPr lang="en-US" sz="550" dirty="0"/>
              <a:t>#333353</a:t>
            </a:r>
          </a:p>
        </p:txBody>
      </p:sp>
      <p:sp>
        <p:nvSpPr>
          <p:cNvPr id="197" name="Deep Blue 20% (Soft Gray)" descr="Color tile &quot;Deep Blue 20%&quot;">
            <a:extLst>
              <a:ext uri="{FF2B5EF4-FFF2-40B4-BE49-F238E27FC236}">
                <a16:creationId xmlns:a16="http://schemas.microsoft.com/office/drawing/2014/main" id="{DFCE2062-1897-4D8B-966E-562D9BC10FD1}"/>
              </a:ext>
            </a:extLst>
          </p:cNvPr>
          <p:cNvSpPr>
            <a:spLocks noChangeAspect="1"/>
          </p:cNvSpPr>
          <p:nvPr/>
        </p:nvSpPr>
        <p:spPr>
          <a:xfrm>
            <a:off x="7322485" y="4078800"/>
            <a:ext cx="720000" cy="720000"/>
          </a:xfrm>
          <a:prstGeom prst="rect">
            <a:avLst/>
          </a:prstGeom>
          <a:solidFill>
            <a:srgbClr val="CCCC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98" name="Copy Deep Blue 20% (Soft Gray)">
            <a:extLst>
              <a:ext uri="{FF2B5EF4-FFF2-40B4-BE49-F238E27FC236}">
                <a16:creationId xmlns:a16="http://schemas.microsoft.com/office/drawing/2014/main" id="{040F98AA-803B-472F-9FF7-168A920AC9AC}"/>
              </a:ext>
            </a:extLst>
          </p:cNvPr>
          <p:cNvSpPr txBox="1"/>
          <p:nvPr/>
        </p:nvSpPr>
        <p:spPr>
          <a:xfrm>
            <a:off x="7322485" y="4798800"/>
            <a:ext cx="720000" cy="288000"/>
          </a:xfrm>
          <a:prstGeom prst="rect">
            <a:avLst/>
          </a:prstGeom>
          <a:noFill/>
        </p:spPr>
        <p:txBody>
          <a:bodyPr wrap="square" lIns="0" tIns="72000" rIns="0" bIns="0" rtlCol="0">
            <a:noAutofit/>
          </a:bodyPr>
          <a:lstStyle/>
          <a:p>
            <a:r>
              <a:rPr lang="en-US" sz="550" dirty="0"/>
              <a:t>Deep Blue 20% (Soft Gray) #CCCCD4</a:t>
            </a:r>
          </a:p>
        </p:txBody>
      </p:sp>
      <p:sp>
        <p:nvSpPr>
          <p:cNvPr id="133" name="Dark Orange" descr="Color tile &quot;Dark Orange&quot;">
            <a:extLst>
              <a:ext uri="{FF2B5EF4-FFF2-40B4-BE49-F238E27FC236}">
                <a16:creationId xmlns:a16="http://schemas.microsoft.com/office/drawing/2014/main" id="{6347EEB5-3E09-434B-B11E-0BB540BE5C0C}"/>
              </a:ext>
            </a:extLst>
          </p:cNvPr>
          <p:cNvSpPr>
            <a:spLocks noChangeAspect="1"/>
          </p:cNvSpPr>
          <p:nvPr/>
        </p:nvSpPr>
        <p:spPr>
          <a:xfrm>
            <a:off x="8186400" y="4078800"/>
            <a:ext cx="720000" cy="720000"/>
          </a:xfrm>
          <a:prstGeom prst="rect">
            <a:avLst/>
          </a:prstGeom>
          <a:solidFill>
            <a:srgbClr val="EC66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34" name="Copy Dark Orange">
            <a:extLst>
              <a:ext uri="{FF2B5EF4-FFF2-40B4-BE49-F238E27FC236}">
                <a16:creationId xmlns:a16="http://schemas.microsoft.com/office/drawing/2014/main" id="{FBC5C988-B736-455F-A4B8-E7DFEC63026B}"/>
              </a:ext>
            </a:extLst>
          </p:cNvPr>
          <p:cNvSpPr txBox="1"/>
          <p:nvPr/>
        </p:nvSpPr>
        <p:spPr>
          <a:xfrm>
            <a:off x="8186400" y="4798800"/>
            <a:ext cx="720000" cy="288000"/>
          </a:xfrm>
          <a:prstGeom prst="rect">
            <a:avLst/>
          </a:prstGeom>
          <a:noFill/>
        </p:spPr>
        <p:txBody>
          <a:bodyPr wrap="square" lIns="0" tIns="72000" rIns="0" bIns="0" rtlCol="0">
            <a:noAutofit/>
          </a:bodyPr>
          <a:lstStyle/>
          <a:p>
            <a:r>
              <a:rPr lang="en-US" sz="550" dirty="0"/>
              <a:t>Dark Orange</a:t>
            </a:r>
          </a:p>
          <a:p>
            <a:r>
              <a:rPr lang="en-US" sz="550" dirty="0"/>
              <a:t>#EC6602</a:t>
            </a:r>
          </a:p>
        </p:txBody>
      </p:sp>
      <p:sp>
        <p:nvSpPr>
          <p:cNvPr id="119" name="Bold Blue" descr="Color tile &quot;Bold Blue&quot;">
            <a:extLst>
              <a:ext uri="{FF2B5EF4-FFF2-40B4-BE49-F238E27FC236}">
                <a16:creationId xmlns:a16="http://schemas.microsoft.com/office/drawing/2014/main" id="{2648756D-AE8D-4C59-81FB-21E813F9F307}"/>
              </a:ext>
            </a:extLst>
          </p:cNvPr>
          <p:cNvSpPr>
            <a:spLocks noChangeAspect="1"/>
          </p:cNvSpPr>
          <p:nvPr/>
        </p:nvSpPr>
        <p:spPr>
          <a:xfrm>
            <a:off x="411162" y="5158800"/>
            <a:ext cx="720000" cy="7200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122" name="Copy Bold Blue">
            <a:extLst>
              <a:ext uri="{FF2B5EF4-FFF2-40B4-BE49-F238E27FC236}">
                <a16:creationId xmlns:a16="http://schemas.microsoft.com/office/drawing/2014/main" id="{E98F01AE-7072-411B-B2B3-A774A2DD2775}"/>
              </a:ext>
            </a:extLst>
          </p:cNvPr>
          <p:cNvSpPr txBox="1"/>
          <p:nvPr/>
        </p:nvSpPr>
        <p:spPr>
          <a:xfrm>
            <a:off x="411162" y="5878800"/>
            <a:ext cx="720000" cy="288000"/>
          </a:xfrm>
          <a:prstGeom prst="rect">
            <a:avLst/>
          </a:prstGeom>
          <a:noFill/>
        </p:spPr>
        <p:txBody>
          <a:bodyPr wrap="square" lIns="0" tIns="72000" rIns="0" bIns="0" rtlCol="0">
            <a:noAutofit/>
          </a:bodyPr>
          <a:lstStyle/>
          <a:p>
            <a:r>
              <a:rPr lang="en-US" sz="550" dirty="0"/>
              <a:t>Bold Blue</a:t>
            </a:r>
          </a:p>
          <a:p>
            <a:r>
              <a:rPr lang="en-US" sz="550" dirty="0"/>
              <a:t>#00E6DC</a:t>
            </a:r>
          </a:p>
        </p:txBody>
      </p:sp>
      <p:sp>
        <p:nvSpPr>
          <p:cNvPr id="227" name="Light Sand">
            <a:extLst>
              <a:ext uri="{FF2B5EF4-FFF2-40B4-BE49-F238E27FC236}">
                <a16:creationId xmlns:a16="http://schemas.microsoft.com/office/drawing/2014/main" id="{DACD26A3-A1ED-43BE-A4B7-58CD7D49227B}"/>
              </a:ext>
              <a:ext uri="{C183D7F6-B498-43B3-948B-1728B52AA6E4}">
                <adec:decorative xmlns:adec="http://schemas.microsoft.com/office/drawing/2017/decorative" val="1"/>
              </a:ext>
            </a:extLst>
          </p:cNvPr>
          <p:cNvSpPr>
            <a:spLocks noChangeAspect="1"/>
          </p:cNvSpPr>
          <p:nvPr/>
        </p:nvSpPr>
        <p:spPr>
          <a:xfrm>
            <a:off x="1275077" y="5158800"/>
            <a:ext cx="720000" cy="720000"/>
          </a:xfrm>
          <a:prstGeom prst="rect">
            <a:avLst/>
          </a:prstGeom>
          <a:solidFill>
            <a:srgbClr val="F3F3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28" name="Copy Light Sand">
            <a:extLst>
              <a:ext uri="{FF2B5EF4-FFF2-40B4-BE49-F238E27FC236}">
                <a16:creationId xmlns:a16="http://schemas.microsoft.com/office/drawing/2014/main" id="{3C3E2C15-0DFF-43A4-B7AB-B99032E259E3}"/>
              </a:ext>
              <a:ext uri="{C183D7F6-B498-43B3-948B-1728B52AA6E4}">
                <adec:decorative xmlns:adec="http://schemas.microsoft.com/office/drawing/2017/decorative" val="1"/>
              </a:ext>
            </a:extLst>
          </p:cNvPr>
          <p:cNvSpPr txBox="1"/>
          <p:nvPr/>
        </p:nvSpPr>
        <p:spPr>
          <a:xfrm>
            <a:off x="1275077" y="5878800"/>
            <a:ext cx="720000" cy="288000"/>
          </a:xfrm>
          <a:prstGeom prst="rect">
            <a:avLst/>
          </a:prstGeom>
          <a:noFill/>
        </p:spPr>
        <p:txBody>
          <a:bodyPr wrap="square" lIns="0" tIns="72000" rIns="0" bIns="0" rtlCol="0">
            <a:noAutofit/>
          </a:bodyPr>
          <a:lstStyle/>
          <a:p>
            <a:pPr algn="l"/>
            <a:r>
              <a:rPr lang="en-US" sz="550" dirty="0"/>
              <a:t>Light Sand</a:t>
            </a:r>
          </a:p>
          <a:p>
            <a:pPr algn="l"/>
            <a:r>
              <a:rPr lang="en-US" sz="550" dirty="0"/>
              <a:t>#F3F3F0</a:t>
            </a:r>
          </a:p>
        </p:txBody>
      </p:sp>
      <p:sp>
        <p:nvSpPr>
          <p:cNvPr id="225" name="Bright Sand" descr="Color tile &quot;Bright Sand&quot;">
            <a:extLst>
              <a:ext uri="{FF2B5EF4-FFF2-40B4-BE49-F238E27FC236}">
                <a16:creationId xmlns:a16="http://schemas.microsoft.com/office/drawing/2014/main" id="{CE700A9F-5BB5-40D5-8A0F-AE18BA75C610}"/>
              </a:ext>
            </a:extLst>
          </p:cNvPr>
          <p:cNvSpPr>
            <a:spLocks noChangeAspect="1"/>
          </p:cNvSpPr>
          <p:nvPr/>
        </p:nvSpPr>
        <p:spPr>
          <a:xfrm>
            <a:off x="2138995" y="5158800"/>
            <a:ext cx="720000" cy="720000"/>
          </a:xfrm>
          <a:prstGeom prst="rect">
            <a:avLst/>
          </a:prstGeom>
          <a:solidFill>
            <a:srgbClr val="DFD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26" name="Copy Bright Sand">
            <a:extLst>
              <a:ext uri="{FF2B5EF4-FFF2-40B4-BE49-F238E27FC236}">
                <a16:creationId xmlns:a16="http://schemas.microsoft.com/office/drawing/2014/main" id="{82F1F717-71C9-4F80-998F-BC2E9D235FBE}"/>
              </a:ext>
            </a:extLst>
          </p:cNvPr>
          <p:cNvSpPr txBox="1"/>
          <p:nvPr/>
        </p:nvSpPr>
        <p:spPr>
          <a:xfrm>
            <a:off x="2138995" y="5878800"/>
            <a:ext cx="720000" cy="288000"/>
          </a:xfrm>
          <a:prstGeom prst="rect">
            <a:avLst/>
          </a:prstGeom>
          <a:noFill/>
        </p:spPr>
        <p:txBody>
          <a:bodyPr wrap="square" lIns="0" tIns="72000" rIns="0" bIns="0" rtlCol="0">
            <a:noAutofit/>
          </a:bodyPr>
          <a:lstStyle/>
          <a:p>
            <a:r>
              <a:rPr lang="en-US" sz="550" dirty="0"/>
              <a:t>Bright Sand</a:t>
            </a:r>
          </a:p>
          <a:p>
            <a:r>
              <a:rPr lang="en-US" sz="550" dirty="0"/>
              <a:t>#DFDFD9</a:t>
            </a:r>
          </a:p>
        </p:txBody>
      </p:sp>
      <p:sp>
        <p:nvSpPr>
          <p:cNvPr id="219" name="Soft Yellow" descr="Color tile &quot;Soft Yellow&quot;">
            <a:extLst>
              <a:ext uri="{FF2B5EF4-FFF2-40B4-BE49-F238E27FC236}">
                <a16:creationId xmlns:a16="http://schemas.microsoft.com/office/drawing/2014/main" id="{84441103-4021-4908-A7DF-DC7DA18D510E}"/>
              </a:ext>
            </a:extLst>
          </p:cNvPr>
          <p:cNvSpPr>
            <a:spLocks noChangeAspect="1"/>
          </p:cNvSpPr>
          <p:nvPr/>
        </p:nvSpPr>
        <p:spPr>
          <a:xfrm>
            <a:off x="3002910" y="5158463"/>
            <a:ext cx="720000" cy="720000"/>
          </a:xfrm>
          <a:prstGeom prst="rect">
            <a:avLst/>
          </a:prstGeom>
          <a:solidFill>
            <a:srgbClr val="FFE2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20" name="Copy Soft Yellow">
            <a:extLst>
              <a:ext uri="{FF2B5EF4-FFF2-40B4-BE49-F238E27FC236}">
                <a16:creationId xmlns:a16="http://schemas.microsoft.com/office/drawing/2014/main" id="{6FE4E1D9-99BD-410D-8CEE-2E0905875626}"/>
              </a:ext>
            </a:extLst>
          </p:cNvPr>
          <p:cNvSpPr txBox="1"/>
          <p:nvPr/>
        </p:nvSpPr>
        <p:spPr>
          <a:xfrm>
            <a:off x="3002910" y="5878463"/>
            <a:ext cx="720000" cy="288000"/>
          </a:xfrm>
          <a:prstGeom prst="rect">
            <a:avLst/>
          </a:prstGeom>
          <a:noFill/>
        </p:spPr>
        <p:txBody>
          <a:bodyPr wrap="square" lIns="0" tIns="72000" rIns="0" bIns="0" rtlCol="0">
            <a:noAutofit/>
          </a:bodyPr>
          <a:lstStyle/>
          <a:p>
            <a:r>
              <a:rPr lang="en-US" sz="550" dirty="0"/>
              <a:t>Soft Yellow</a:t>
            </a:r>
          </a:p>
          <a:p>
            <a:r>
              <a:rPr lang="en-US" sz="550" dirty="0"/>
              <a:t>#FFE270</a:t>
            </a:r>
          </a:p>
        </p:txBody>
      </p:sp>
      <p:sp>
        <p:nvSpPr>
          <p:cNvPr id="206" name="Soft Green" descr="Color tile &quot;Soft Green&quot;">
            <a:extLst>
              <a:ext uri="{FF2B5EF4-FFF2-40B4-BE49-F238E27FC236}">
                <a16:creationId xmlns:a16="http://schemas.microsoft.com/office/drawing/2014/main" id="{54F96DF4-028C-4927-91A2-01792A1583CD}"/>
              </a:ext>
            </a:extLst>
          </p:cNvPr>
          <p:cNvSpPr>
            <a:spLocks noChangeAspect="1"/>
          </p:cNvSpPr>
          <p:nvPr/>
        </p:nvSpPr>
        <p:spPr>
          <a:xfrm>
            <a:off x="3866825" y="5158800"/>
            <a:ext cx="720000" cy="720000"/>
          </a:xfrm>
          <a:prstGeom prst="rect">
            <a:avLst/>
          </a:prstGeom>
          <a:solidFill>
            <a:srgbClr val="00D7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1" name="Copy Soft Green">
            <a:extLst>
              <a:ext uri="{FF2B5EF4-FFF2-40B4-BE49-F238E27FC236}">
                <a16:creationId xmlns:a16="http://schemas.microsoft.com/office/drawing/2014/main" id="{034F2BC2-A2B8-410E-B172-0214E1D8700E}"/>
              </a:ext>
            </a:extLst>
          </p:cNvPr>
          <p:cNvSpPr txBox="1"/>
          <p:nvPr/>
        </p:nvSpPr>
        <p:spPr>
          <a:xfrm>
            <a:off x="3866825" y="5878800"/>
            <a:ext cx="720000" cy="288000"/>
          </a:xfrm>
          <a:prstGeom prst="rect">
            <a:avLst/>
          </a:prstGeom>
          <a:noFill/>
        </p:spPr>
        <p:txBody>
          <a:bodyPr wrap="square" lIns="0" tIns="72000" rIns="0" bIns="0" rtlCol="0">
            <a:noAutofit/>
          </a:bodyPr>
          <a:lstStyle/>
          <a:p>
            <a:r>
              <a:rPr lang="en-US" sz="550" dirty="0"/>
              <a:t>Soft Green</a:t>
            </a:r>
          </a:p>
          <a:p>
            <a:r>
              <a:rPr lang="en-US" sz="550" dirty="0"/>
              <a:t>#00D7A0</a:t>
            </a:r>
          </a:p>
        </p:txBody>
      </p:sp>
      <p:sp>
        <p:nvSpPr>
          <p:cNvPr id="205" name="Soft Blue" descr="Color tile &quot;Soft Blue&quot;">
            <a:extLst>
              <a:ext uri="{FF2B5EF4-FFF2-40B4-BE49-F238E27FC236}">
                <a16:creationId xmlns:a16="http://schemas.microsoft.com/office/drawing/2014/main" id="{21321675-96E8-49BF-AEC7-A643186EC777}"/>
              </a:ext>
            </a:extLst>
          </p:cNvPr>
          <p:cNvSpPr>
            <a:spLocks noChangeAspect="1"/>
          </p:cNvSpPr>
          <p:nvPr/>
        </p:nvSpPr>
        <p:spPr>
          <a:xfrm>
            <a:off x="4730740" y="5158800"/>
            <a:ext cx="720000" cy="720000"/>
          </a:xfrm>
          <a:prstGeom prst="rect">
            <a:avLst/>
          </a:prstGeom>
          <a:solidFill>
            <a:srgbClr val="00BE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0" name="Copy Soft Blue">
            <a:extLst>
              <a:ext uri="{FF2B5EF4-FFF2-40B4-BE49-F238E27FC236}">
                <a16:creationId xmlns:a16="http://schemas.microsoft.com/office/drawing/2014/main" id="{CB3FF88B-F80F-427E-913F-3E293F3988CD}"/>
              </a:ext>
            </a:extLst>
          </p:cNvPr>
          <p:cNvSpPr txBox="1"/>
          <p:nvPr/>
        </p:nvSpPr>
        <p:spPr>
          <a:xfrm>
            <a:off x="4730740" y="5878800"/>
            <a:ext cx="720000" cy="288000"/>
          </a:xfrm>
          <a:prstGeom prst="rect">
            <a:avLst/>
          </a:prstGeom>
          <a:noFill/>
        </p:spPr>
        <p:txBody>
          <a:bodyPr wrap="square" lIns="0" tIns="72000" rIns="0" bIns="0" rtlCol="0">
            <a:noAutofit/>
          </a:bodyPr>
          <a:lstStyle/>
          <a:p>
            <a:r>
              <a:rPr lang="en-US" sz="550" dirty="0"/>
              <a:t>Soft Blue</a:t>
            </a:r>
          </a:p>
          <a:p>
            <a:r>
              <a:rPr lang="en-US" sz="550" dirty="0"/>
              <a:t>#00BEDC</a:t>
            </a:r>
          </a:p>
        </p:txBody>
      </p:sp>
      <p:sp>
        <p:nvSpPr>
          <p:cNvPr id="215" name="Soft Purple" descr="Color tile &quot;Soft Purple&quot;">
            <a:extLst>
              <a:ext uri="{FF2B5EF4-FFF2-40B4-BE49-F238E27FC236}">
                <a16:creationId xmlns:a16="http://schemas.microsoft.com/office/drawing/2014/main" id="{7BF6D79E-38F0-46C2-AC38-A43044E03CD0}"/>
              </a:ext>
            </a:extLst>
          </p:cNvPr>
          <p:cNvSpPr>
            <a:spLocks noChangeAspect="1"/>
          </p:cNvSpPr>
          <p:nvPr/>
        </p:nvSpPr>
        <p:spPr>
          <a:xfrm>
            <a:off x="5594655" y="5158800"/>
            <a:ext cx="720000" cy="720000"/>
          </a:xfrm>
          <a:prstGeom prst="rect">
            <a:avLst/>
          </a:prstGeom>
          <a:solidFill>
            <a:srgbClr val="B4A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6" name="Copy Soft Purple">
            <a:extLst>
              <a:ext uri="{FF2B5EF4-FFF2-40B4-BE49-F238E27FC236}">
                <a16:creationId xmlns:a16="http://schemas.microsoft.com/office/drawing/2014/main" id="{4463034F-FA85-416B-A089-221EC324CBE2}"/>
              </a:ext>
            </a:extLst>
          </p:cNvPr>
          <p:cNvSpPr txBox="1"/>
          <p:nvPr/>
        </p:nvSpPr>
        <p:spPr>
          <a:xfrm>
            <a:off x="5594655" y="5878800"/>
            <a:ext cx="720000" cy="288000"/>
          </a:xfrm>
          <a:prstGeom prst="rect">
            <a:avLst/>
          </a:prstGeom>
          <a:noFill/>
        </p:spPr>
        <p:txBody>
          <a:bodyPr wrap="square" lIns="0" tIns="72000" rIns="0" bIns="0" rtlCol="0">
            <a:noAutofit/>
          </a:bodyPr>
          <a:lstStyle/>
          <a:p>
            <a:r>
              <a:rPr lang="en-US" sz="550" dirty="0"/>
              <a:t>Soft Purple</a:t>
            </a:r>
          </a:p>
          <a:p>
            <a:r>
              <a:rPr lang="en-US" sz="550" dirty="0"/>
              <a:t>#B4A8FF</a:t>
            </a:r>
          </a:p>
        </p:txBody>
      </p:sp>
      <p:sp>
        <p:nvSpPr>
          <p:cNvPr id="209" name="Deep Blue 60% (Dark Gray)" descr="Color tile &quot;Deep Blue 60%&quot;">
            <a:extLst>
              <a:ext uri="{FF2B5EF4-FFF2-40B4-BE49-F238E27FC236}">
                <a16:creationId xmlns:a16="http://schemas.microsoft.com/office/drawing/2014/main" id="{4A7F6126-CBE6-47FB-801E-92BBB45851BE}"/>
              </a:ext>
            </a:extLst>
          </p:cNvPr>
          <p:cNvSpPr>
            <a:spLocks noChangeAspect="1"/>
          </p:cNvSpPr>
          <p:nvPr/>
        </p:nvSpPr>
        <p:spPr>
          <a:xfrm>
            <a:off x="6458570" y="5158800"/>
            <a:ext cx="720000" cy="720000"/>
          </a:xfrm>
          <a:prstGeom prst="rect">
            <a:avLst/>
          </a:prstGeom>
          <a:solidFill>
            <a:srgbClr val="666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4" name="Copy Deep Blue 60% (Dark Gray)">
            <a:extLst>
              <a:ext uri="{FF2B5EF4-FFF2-40B4-BE49-F238E27FC236}">
                <a16:creationId xmlns:a16="http://schemas.microsoft.com/office/drawing/2014/main" id="{2838C318-B444-48A4-929D-8FCA0532264D}"/>
              </a:ext>
            </a:extLst>
          </p:cNvPr>
          <p:cNvSpPr txBox="1"/>
          <p:nvPr/>
        </p:nvSpPr>
        <p:spPr>
          <a:xfrm>
            <a:off x="6458570" y="5878800"/>
            <a:ext cx="720000" cy="288000"/>
          </a:xfrm>
          <a:prstGeom prst="rect">
            <a:avLst/>
          </a:prstGeom>
          <a:noFill/>
        </p:spPr>
        <p:txBody>
          <a:bodyPr wrap="square" lIns="0" tIns="72000" rIns="0" bIns="0" rtlCol="0">
            <a:noAutofit/>
          </a:bodyPr>
          <a:lstStyle/>
          <a:p>
            <a:r>
              <a:rPr lang="en-US" sz="550" dirty="0"/>
              <a:t>Deep Blue 60% (Dark Gray) #66667E</a:t>
            </a:r>
          </a:p>
        </p:txBody>
      </p:sp>
      <p:sp>
        <p:nvSpPr>
          <p:cNvPr id="207" name="Deep Blue 10% (Light Gray)" descr="Color tile &quot;Deep Blue 10%&quot;">
            <a:extLst>
              <a:ext uri="{FF2B5EF4-FFF2-40B4-BE49-F238E27FC236}">
                <a16:creationId xmlns:a16="http://schemas.microsoft.com/office/drawing/2014/main" id="{E4B4BF85-B1FC-42C4-96B4-E297DBFD3316}"/>
              </a:ext>
            </a:extLst>
          </p:cNvPr>
          <p:cNvSpPr>
            <a:spLocks noChangeAspect="1"/>
          </p:cNvSpPr>
          <p:nvPr/>
        </p:nvSpPr>
        <p:spPr>
          <a:xfrm>
            <a:off x="7322485" y="5158800"/>
            <a:ext cx="720000" cy="720000"/>
          </a:xfrm>
          <a:prstGeom prst="rect">
            <a:avLst/>
          </a:prstGeom>
          <a:solidFill>
            <a:srgbClr val="E5E5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12" name="Copy Deep Blue 10% (Light Gray)">
            <a:extLst>
              <a:ext uri="{FF2B5EF4-FFF2-40B4-BE49-F238E27FC236}">
                <a16:creationId xmlns:a16="http://schemas.microsoft.com/office/drawing/2014/main" id="{6D3ED11E-32CA-40D9-A011-68536AA752EF}"/>
              </a:ext>
            </a:extLst>
          </p:cNvPr>
          <p:cNvSpPr txBox="1"/>
          <p:nvPr/>
        </p:nvSpPr>
        <p:spPr>
          <a:xfrm>
            <a:off x="7322485" y="5878800"/>
            <a:ext cx="720000" cy="288000"/>
          </a:xfrm>
          <a:prstGeom prst="rect">
            <a:avLst/>
          </a:prstGeom>
          <a:noFill/>
        </p:spPr>
        <p:txBody>
          <a:bodyPr wrap="square" lIns="0" tIns="72000" rIns="0" bIns="0" rtlCol="0">
            <a:noAutofit/>
          </a:bodyPr>
          <a:lstStyle/>
          <a:p>
            <a:r>
              <a:rPr lang="en-US" sz="550" dirty="0"/>
              <a:t>Deep Blue 10% (Light Gray) #E5E5E9</a:t>
            </a:r>
          </a:p>
        </p:txBody>
      </p:sp>
      <p:sp>
        <p:nvSpPr>
          <p:cNvPr id="201" name="Orange" descr="Color tile &quot;Orange&quot;">
            <a:extLst>
              <a:ext uri="{FF2B5EF4-FFF2-40B4-BE49-F238E27FC236}">
                <a16:creationId xmlns:a16="http://schemas.microsoft.com/office/drawing/2014/main" id="{21524FA1-107F-4DCB-9235-62F2AF9EC91E}"/>
              </a:ext>
            </a:extLst>
          </p:cNvPr>
          <p:cNvSpPr>
            <a:spLocks noChangeAspect="1"/>
          </p:cNvSpPr>
          <p:nvPr/>
        </p:nvSpPr>
        <p:spPr>
          <a:xfrm>
            <a:off x="8186400" y="5158800"/>
            <a:ext cx="720000" cy="720000"/>
          </a:xfrm>
          <a:prstGeom prst="rect">
            <a:avLst/>
          </a:prstGeom>
          <a:solidFill>
            <a:srgbClr val="FF9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50" dirty="0"/>
          </a:p>
        </p:txBody>
      </p:sp>
      <p:sp>
        <p:nvSpPr>
          <p:cNvPr id="202" name="Copy Orange">
            <a:extLst>
              <a:ext uri="{FF2B5EF4-FFF2-40B4-BE49-F238E27FC236}">
                <a16:creationId xmlns:a16="http://schemas.microsoft.com/office/drawing/2014/main" id="{C722EFE6-49C7-4855-A08E-4D2CDE26F544}"/>
              </a:ext>
            </a:extLst>
          </p:cNvPr>
          <p:cNvSpPr txBox="1"/>
          <p:nvPr/>
        </p:nvSpPr>
        <p:spPr>
          <a:xfrm>
            <a:off x="8186400" y="5878800"/>
            <a:ext cx="720000" cy="288000"/>
          </a:xfrm>
          <a:prstGeom prst="rect">
            <a:avLst/>
          </a:prstGeom>
          <a:noFill/>
        </p:spPr>
        <p:txBody>
          <a:bodyPr wrap="square" lIns="0" tIns="72000" rIns="0" bIns="0" rtlCol="0">
            <a:noAutofit/>
          </a:bodyPr>
          <a:lstStyle/>
          <a:p>
            <a:r>
              <a:rPr lang="en-US" sz="550" dirty="0"/>
              <a:t>Orange</a:t>
            </a:r>
          </a:p>
          <a:p>
            <a:r>
              <a:rPr lang="en-US" sz="550" dirty="0"/>
              <a:t>#FF9000</a:t>
            </a:r>
          </a:p>
        </p:txBody>
      </p:sp>
      <p:sp>
        <p:nvSpPr>
          <p:cNvPr id="156" name="Custom Colors" descr="Subheadline Custom Colors">
            <a:extLst>
              <a:ext uri="{FF2B5EF4-FFF2-40B4-BE49-F238E27FC236}">
                <a16:creationId xmlns:a16="http://schemas.microsoft.com/office/drawing/2014/main" id="{FB8CF230-A14D-4113-AA7C-FB33DB37166F}"/>
              </a:ext>
            </a:extLst>
          </p:cNvPr>
          <p:cNvSpPr txBox="1"/>
          <p:nvPr/>
        </p:nvSpPr>
        <p:spPr>
          <a:xfrm>
            <a:off x="9050400" y="2998800"/>
            <a:ext cx="2736000" cy="720000"/>
          </a:xfrm>
          <a:prstGeom prst="rect">
            <a:avLst/>
          </a:prstGeom>
          <a:noFill/>
        </p:spPr>
        <p:txBody>
          <a:bodyPr wrap="square" lIns="0" tIns="0" rIns="0" bIns="0" rtlCol="0" anchor="b">
            <a:noAutofit/>
          </a:bodyPr>
          <a:lstStyle/>
          <a:p>
            <a:pPr algn="l"/>
            <a:r>
              <a:rPr lang="en-US" b="1" dirty="0">
                <a:solidFill>
                  <a:schemeClr val="accent1"/>
                </a:solidFill>
              </a:rPr>
              <a:t>Custom Colors</a:t>
            </a:r>
          </a:p>
        </p:txBody>
      </p:sp>
      <p:sp>
        <p:nvSpPr>
          <p:cNvPr id="2" name="Footer" descr="Footer with copyright, author and department information, and date">
            <a:extLst>
              <a:ext uri="{FF2B5EF4-FFF2-40B4-BE49-F238E27FC236}">
                <a16:creationId xmlns:a16="http://schemas.microsoft.com/office/drawing/2014/main" id="{AB274CE4-8BCC-4948-A159-168DB871E50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3" name="Slide Number">
            <a:extLst>
              <a:ext uri="{FF2B5EF4-FFF2-40B4-BE49-F238E27FC236}">
                <a16:creationId xmlns:a16="http://schemas.microsoft.com/office/drawing/2014/main" id="{09E5BF8C-9C5D-459F-8B40-C7FC3423A4FB}"/>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77</a:t>
            </a:fld>
            <a:endParaRPr lang="en-US" dirty="0"/>
          </a:p>
        </p:txBody>
      </p:sp>
    </p:spTree>
    <p:extLst>
      <p:ext uri="{BB962C8B-B14F-4D97-AF65-F5344CB8AC3E}">
        <p14:creationId xmlns:p14="http://schemas.microsoft.com/office/powerpoint/2010/main" val="34089860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C9CEF81D-3B55-47E5-94B9-C519906E5A08}"/>
              </a:ext>
            </a:extLst>
          </p:cNvPr>
          <p:cNvSpPr>
            <a:spLocks noGrp="1"/>
          </p:cNvSpPr>
          <p:nvPr>
            <p:ph type="title"/>
          </p:nvPr>
        </p:nvSpPr>
        <p:spPr/>
        <p:txBody>
          <a:bodyPr/>
          <a:lstStyle/>
          <a:p>
            <a:r>
              <a:rPr lang="en-US" noProof="0" dirty="0"/>
              <a:t>Disclaimer</a:t>
            </a:r>
          </a:p>
        </p:txBody>
      </p:sp>
      <p:sp>
        <p:nvSpPr>
          <p:cNvPr id="3" name="Content" descr="Copy disclaimer">
            <a:extLst>
              <a:ext uri="{FF2B5EF4-FFF2-40B4-BE49-F238E27FC236}">
                <a16:creationId xmlns:a16="http://schemas.microsoft.com/office/drawing/2014/main" id="{536CB846-BF47-4D54-AA64-A816E2B1BA57}"/>
              </a:ext>
            </a:extLst>
          </p:cNvPr>
          <p:cNvSpPr>
            <a:spLocks noGrp="1"/>
          </p:cNvSpPr>
          <p:nvPr>
            <p:ph idx="1"/>
          </p:nvPr>
        </p:nvSpPr>
        <p:spPr/>
        <p:txBody>
          <a:bodyPr/>
          <a:lstStyle/>
          <a:p>
            <a:r>
              <a:rPr lang="en-US" noProof="0" dirty="0"/>
              <a:t>© Siemens </a:t>
            </a:r>
            <a:fld id="{B197323B-858D-4CC0-90E2-38A4456E0848}" type="datetimeyyyy">
              <a:rPr lang="en-US" noProof="0" smtClean="0"/>
              <a:t>2023</a:t>
            </a:fld>
            <a:endParaRPr lang="en-US" noProof="0" dirty="0"/>
          </a:p>
          <a:p>
            <a:endParaRPr lang="en-US" noProof="0" dirty="0"/>
          </a:p>
          <a:p>
            <a:r>
              <a:rPr lang="en-US" noProof="0" dirty="0"/>
              <a:t>Subject to changes and errors. The information given in this document only contains general descriptions and/or performance features which may not always specifically reflect those described, or which may undergo modification in the course of further development of the products. The requested performance features are binding only when they are expressly agreed upon in the concluded contract.</a:t>
            </a:r>
          </a:p>
          <a:p>
            <a:endParaRPr lang="en-US" noProof="0" dirty="0"/>
          </a:p>
          <a:p>
            <a:r>
              <a:rPr lang="en-US" noProof="0" dirty="0"/>
              <a:t>All product designations may be trademarks or other rights of </a:t>
            </a:r>
            <a:br>
              <a:rPr lang="en-US" noProof="0" dirty="0"/>
            </a:br>
            <a:r>
              <a:rPr lang="en-US" noProof="0" dirty="0"/>
              <a:t>Siemens AG, its affiliated companies or other companies whose use by third parties for their own purposes could violate the rights of the respective owner.</a:t>
            </a:r>
          </a:p>
        </p:txBody>
      </p:sp>
      <p:sp>
        <p:nvSpPr>
          <p:cNvPr id="4" name="Footer" descr="Footer with copyright, author and department information, and date">
            <a:extLst>
              <a:ext uri="{FF2B5EF4-FFF2-40B4-BE49-F238E27FC236}">
                <a16:creationId xmlns:a16="http://schemas.microsoft.com/office/drawing/2014/main" id="{AD6006ED-C279-47ED-B706-5853C56262D3}"/>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5" name="Slide Number">
            <a:extLst>
              <a:ext uri="{FF2B5EF4-FFF2-40B4-BE49-F238E27FC236}">
                <a16:creationId xmlns:a16="http://schemas.microsoft.com/office/drawing/2014/main" id="{8DB1DAF3-971A-4A20-8FEB-5F5A28F00306}"/>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78</a:t>
            </a:fld>
            <a:endParaRPr lang="en-US" dirty="0"/>
          </a:p>
        </p:txBody>
      </p:sp>
    </p:spTree>
    <p:extLst>
      <p:ext uri="{BB962C8B-B14F-4D97-AF65-F5344CB8AC3E}">
        <p14:creationId xmlns:p14="http://schemas.microsoft.com/office/powerpoint/2010/main" val="24352041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EF7BA6B8-2D49-49EE-AA38-401584ACB3E0}"/>
              </a:ext>
            </a:extLst>
          </p:cNvPr>
          <p:cNvSpPr>
            <a:spLocks noGrp="1"/>
          </p:cNvSpPr>
          <p:nvPr>
            <p:ph type="title"/>
          </p:nvPr>
        </p:nvSpPr>
        <p:spPr/>
        <p:txBody>
          <a:bodyPr/>
          <a:lstStyle/>
          <a:p>
            <a:r>
              <a:rPr lang="en-US" noProof="0" dirty="0"/>
              <a:t>Contact</a:t>
            </a:r>
          </a:p>
        </p:txBody>
      </p:sp>
      <p:sp>
        <p:nvSpPr>
          <p:cNvPr id="3" name="Subtitle" descr="Sample contact data">
            <a:extLst>
              <a:ext uri="{FF2B5EF4-FFF2-40B4-BE49-F238E27FC236}">
                <a16:creationId xmlns:a16="http://schemas.microsoft.com/office/drawing/2014/main" id="{A8C0B1B3-7902-4A0F-A274-1F5878B8197A}"/>
              </a:ext>
            </a:extLst>
          </p:cNvPr>
          <p:cNvSpPr>
            <a:spLocks noGrp="1"/>
          </p:cNvSpPr>
          <p:nvPr>
            <p:ph type="subTitle" idx="1"/>
          </p:nvPr>
        </p:nvSpPr>
        <p:spPr/>
        <p:txBody>
          <a:bodyPr/>
          <a:lstStyle/>
          <a:p>
            <a:r>
              <a:rPr lang="en-US" noProof="0" dirty="0"/>
              <a:t>Published by Siemens XX</a:t>
            </a:r>
          </a:p>
          <a:p>
            <a:pPr lvl="1"/>
            <a:r>
              <a:rPr lang="en-US" noProof="0" dirty="0"/>
              <a:t>First name Last name</a:t>
            </a:r>
          </a:p>
          <a:p>
            <a:r>
              <a:rPr lang="en-US" noProof="0" dirty="0"/>
              <a:t>Job title</a:t>
            </a:r>
            <a:br>
              <a:rPr lang="en-US" noProof="0" dirty="0"/>
            </a:br>
            <a:r>
              <a:rPr lang="en-US" noProof="0" dirty="0"/>
              <a:t>Group / Region / Department XY </a:t>
            </a:r>
          </a:p>
          <a:p>
            <a:r>
              <a:rPr lang="en-US" noProof="0" dirty="0"/>
              <a:t>Street 123</a:t>
            </a:r>
            <a:br>
              <a:rPr lang="en-US" noProof="0" dirty="0"/>
            </a:br>
            <a:r>
              <a:rPr lang="en-US" noProof="0" dirty="0"/>
              <a:t>12345 City</a:t>
            </a:r>
            <a:br>
              <a:rPr lang="en-US" noProof="0" dirty="0"/>
            </a:br>
            <a:r>
              <a:rPr lang="en-US" noProof="0" dirty="0"/>
              <a:t>Country</a:t>
            </a:r>
          </a:p>
          <a:p>
            <a:pPr lvl="1"/>
            <a:r>
              <a:rPr lang="en-US" noProof="0" dirty="0"/>
              <a:t>Phone +49 123 45 67 89</a:t>
            </a:r>
          </a:p>
          <a:p>
            <a:r>
              <a:rPr lang="en-US" noProof="0" dirty="0"/>
              <a:t>Mobile +49 123 45 67 89 0</a:t>
            </a:r>
          </a:p>
          <a:p>
            <a:pPr lvl="1"/>
            <a:r>
              <a:rPr lang="en-US" noProof="0" dirty="0"/>
              <a:t>E-mail </a:t>
            </a:r>
            <a:r>
              <a:rPr lang="en-US" noProof="0" dirty="0">
                <a:hlinkClick r:id="rId2"/>
              </a:rPr>
              <a:t>firstname.lastname@siemens.com</a:t>
            </a:r>
            <a:endParaRPr lang="en-US" noProof="0" dirty="0"/>
          </a:p>
        </p:txBody>
      </p:sp>
      <p:sp>
        <p:nvSpPr>
          <p:cNvPr id="2" name="Footer" descr="Footer with copyright, author and department information, and date">
            <a:extLst>
              <a:ext uri="{FF2B5EF4-FFF2-40B4-BE49-F238E27FC236}">
                <a16:creationId xmlns:a16="http://schemas.microsoft.com/office/drawing/2014/main" id="{7D86EBFB-CE6A-4758-896A-AAD8E1D08CC8}"/>
              </a:ext>
            </a:extLst>
          </p:cNvPr>
          <p:cNvSpPr>
            <a:spLocks noGrp="1"/>
          </p:cNvSpPr>
          <p:nvPr>
            <p:ph type="ftr" sz="quarter" idx="10"/>
          </p:nvPr>
        </p:nvSpPr>
        <p:spPr/>
        <p:txBody>
          <a:bodyPr/>
          <a:lstStyle/>
          <a:p>
            <a:pPr>
              <a:lnSpc>
                <a:spcPct val="100000"/>
              </a:lnSpc>
            </a:pPr>
            <a:r>
              <a:rPr lang="en-US" dirty="0"/>
              <a:t>Restricted | © Siemens 20XX | Author | Department | YYYY-MM-DD</a:t>
            </a:r>
          </a:p>
        </p:txBody>
      </p:sp>
      <p:sp>
        <p:nvSpPr>
          <p:cNvPr id="4" name="Slide Number">
            <a:extLst>
              <a:ext uri="{FF2B5EF4-FFF2-40B4-BE49-F238E27FC236}">
                <a16:creationId xmlns:a16="http://schemas.microsoft.com/office/drawing/2014/main" id="{DEC03887-CC62-463B-9CCE-729F072DFB79}"/>
              </a:ext>
              <a:ext uri="{C183D7F6-B498-43B3-948B-1728B52AA6E4}">
                <adec:decorative xmlns:adec="http://schemas.microsoft.com/office/drawing/2017/decorative" val="1"/>
              </a:ext>
            </a:extLst>
          </p:cNvPr>
          <p:cNvSpPr>
            <a:spLocks noGrp="1"/>
          </p:cNvSpPr>
          <p:nvPr>
            <p:ph type="sldNum" sz="quarter" idx="11"/>
          </p:nvPr>
        </p:nvSpPr>
        <p:spPr/>
        <p:txBody>
          <a:bodyPr/>
          <a:lstStyle/>
          <a:p>
            <a:r>
              <a:rPr lang="en-US" dirty="0"/>
              <a:t>Page </a:t>
            </a:r>
            <a:fld id="{15EBE321-CBB1-4E91-BD14-37C8D44326FB}" type="slidenum">
              <a:rPr lang="en-US" smtClean="0"/>
              <a:pPr/>
              <a:t>79</a:t>
            </a:fld>
            <a:endParaRPr lang="en-US" dirty="0"/>
          </a:p>
        </p:txBody>
      </p:sp>
    </p:spTree>
    <p:extLst>
      <p:ext uri="{BB962C8B-B14F-4D97-AF65-F5344CB8AC3E}">
        <p14:creationId xmlns:p14="http://schemas.microsoft.com/office/powerpoint/2010/main" val="304408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in shape &quot;Xcelerator&quot;">
            <a:extLst>
              <a:ext uri="{FF2B5EF4-FFF2-40B4-BE49-F238E27FC236}">
                <a16:creationId xmlns:a16="http://schemas.microsoft.com/office/drawing/2014/main" id="{7EED59A7-288A-4334-B7F7-685300D282DC}"/>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6" r="10" b="6"/>
          <a:stretch/>
        </p:blipFill>
        <p:spPr bwMode="ltGray">
          <a:xfrm>
            <a:off x="6865364" y="885251"/>
            <a:ext cx="4921824" cy="4921824"/>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3"/>
            <a:ext cx="11376000" cy="2769989"/>
          </a:xfrm>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3" y="4184453"/>
            <a:ext cx="9288000" cy="1622622"/>
          </a:xfrm>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9" name="Information - please remove!">
            <a:extLst>
              <a:ext uri="{FF2B5EF4-FFF2-40B4-BE49-F238E27FC236}">
                <a16:creationId xmlns:a16="http://schemas.microsoft.com/office/drawing/2014/main" id="{556E6E79-6F85-4778-AA87-3D47AC3BB0B3}"/>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“Siemens Xcelerator”</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5"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2574497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ustainability shape &quot;Sustainability&quot;" descr="Shape to represent “Sustainability”">
            <a:extLst>
              <a:ext uri="{FF2B5EF4-FFF2-40B4-BE49-F238E27FC236}">
                <a16:creationId xmlns:a16="http://schemas.microsoft.com/office/drawing/2014/main" id="{9BC5C0B7-D492-430F-91F0-20763AC1198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 t="-3" r="-4" b="-3"/>
          <a:stretch/>
        </p:blipFill>
        <p:spPr bwMode="ltGray">
          <a:xfrm>
            <a:off x="6613924" y="783116"/>
            <a:ext cx="4914000" cy="4913998"/>
          </a:xfrm>
          <a:prstGeom prst="rect">
            <a:avLst/>
          </a:prstGeom>
        </p:spPr>
      </p:pic>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1414463"/>
            <a:ext cx="11376000" cy="2769989"/>
          </a:xfrm>
        </p:spPr>
        <p:txBody>
          <a:bodyPr/>
          <a:lstStyle/>
          <a:p>
            <a:r>
              <a:rPr lang="en-US" noProof="0" dirty="0"/>
              <a:t>Headline, </a:t>
            </a:r>
            <a:r>
              <a:rPr lang="en-US" b="1" noProof="0" dirty="0"/>
              <a:t>Arial </a:t>
            </a:r>
            <a:br>
              <a:rPr lang="en-US" b="1" noProof="0" dirty="0"/>
            </a:br>
            <a:r>
              <a:rPr lang="en-US" b="1" noProof="0" dirty="0"/>
              <a:t>Bold</a:t>
            </a:r>
            <a:r>
              <a:rPr lang="en-US" noProof="0" dirty="0"/>
              <a:t> and Arial </a:t>
            </a:r>
            <a:br>
              <a:rPr lang="en-US" noProof="0" dirty="0"/>
            </a:br>
            <a:r>
              <a:rPr lang="en-US" noProof="0" dirty="0"/>
              <a:t>Regular, 60 </a:t>
            </a:r>
            <a:r>
              <a:rPr lang="en-US" noProof="0" dirty="0" err="1"/>
              <a:t>pt</a:t>
            </a:r>
            <a:endParaRPr lang="en-US" noProof="0" dirty="0"/>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a:xfrm>
            <a:off x="411163" y="4184453"/>
            <a:ext cx="9288000" cy="1622622"/>
          </a:xfrm>
        </p:spPr>
        <p:txBody>
          <a:bodyPr/>
          <a:lstStyle/>
          <a:p>
            <a:pPr lvl="1"/>
            <a:r>
              <a:rPr lang="en-US" noProof="0" dirty="0"/>
              <a:t>Subhead, Arial Regular, 24 </a:t>
            </a:r>
            <a:r>
              <a:rPr lang="en-US" noProof="0" dirty="0" err="1"/>
              <a:t>pt</a:t>
            </a:r>
            <a:endParaRPr lang="en-US" noProof="0" dirty="0"/>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dirty="0"/>
              <a:t>Restricted | © Siemens 20XX | Author | Department | YYYY-MM-DD</a:t>
            </a:r>
          </a:p>
        </p:txBody>
      </p:sp>
      <p:sp>
        <p:nvSpPr>
          <p:cNvPr id="7" name="Information - please remove!">
            <a:extLst>
              <a:ext uri="{FF2B5EF4-FFF2-40B4-BE49-F238E27FC236}">
                <a16:creationId xmlns:a16="http://schemas.microsoft.com/office/drawing/2014/main" id="{9A6C3254-F4C7-4AB4-AC2A-3F9FA4DDADB5}"/>
              </a:ext>
              <a:ext uri="{C183D7F6-B498-43B3-948B-1728B52AA6E4}">
                <adec:decorative xmlns:adec="http://schemas.microsoft.com/office/drawing/2017/decorative" val="1"/>
              </a:ext>
            </a:extLst>
          </p:cNvPr>
          <p:cNvSpPr/>
          <p:nvPr/>
        </p:nvSpPr>
        <p:spPr bwMode="auto">
          <a:xfrm rot="-600000">
            <a:off x="9198364" y="3186364"/>
            <a:ext cx="2378075" cy="2378075"/>
          </a:xfrm>
          <a:prstGeom prst="ellipse">
            <a:avLst/>
          </a:prstGeom>
          <a:solidFill>
            <a:srgbClr val="65CEFF"/>
          </a:solidFill>
          <a:ln w="57150">
            <a:noFill/>
            <a:prstDash val="dash"/>
          </a:ln>
          <a:effectLst/>
        </p:spPr>
        <p:txBody>
          <a:bodyPr wrap="none" lIns="0" tIns="0" rIns="0" bIns="0" numCol="1" spcCol="72000" rtlCol="0" anchor="ctr">
            <a:noAutofit/>
          </a:bodyPr>
          <a:lstStyle/>
          <a:p>
            <a:pPr algn="ctr">
              <a:lnSpc>
                <a:spcPct val="110000"/>
              </a:lnSpc>
              <a:spcBef>
                <a:spcPct val="0"/>
              </a:spcBef>
              <a:spcAft>
                <a:spcPts val="600"/>
              </a:spcAft>
            </a:pPr>
            <a:r>
              <a:rPr lang="en-US" sz="1200" b="1" dirty="0">
                <a:solidFill>
                  <a:schemeClr val="bg1"/>
                </a:solidFill>
                <a:latin typeface="+mn-lt"/>
              </a:rPr>
              <a:t>Please note: </a:t>
            </a:r>
            <a:br>
              <a:rPr lang="en-US" sz="1200" b="1" dirty="0">
                <a:solidFill>
                  <a:schemeClr val="bg1"/>
                </a:solidFill>
                <a:latin typeface="+mn-lt"/>
              </a:rPr>
            </a:br>
            <a:r>
              <a:rPr lang="en-US" sz="1200" dirty="0">
                <a:solidFill>
                  <a:schemeClr val="bg1"/>
                </a:solidFill>
                <a:latin typeface="+mn-lt"/>
              </a:rPr>
              <a:t>This shape represents </a:t>
            </a:r>
            <a:br>
              <a:rPr lang="en-US" sz="1200" dirty="0">
                <a:solidFill>
                  <a:schemeClr val="bg1"/>
                </a:solidFill>
                <a:latin typeface="+mn-lt"/>
              </a:rPr>
            </a:br>
            <a:r>
              <a:rPr lang="en-US" sz="1200" b="1" dirty="0">
                <a:solidFill>
                  <a:schemeClr val="bg1"/>
                </a:solidFill>
                <a:latin typeface="+mn-lt"/>
              </a:rPr>
              <a:t>“Sustainability”</a:t>
            </a:r>
            <a:r>
              <a:rPr lang="en-US" sz="1200" dirty="0">
                <a:solidFill>
                  <a:schemeClr val="bg1"/>
                </a:solidFill>
                <a:latin typeface="+mn-lt"/>
              </a:rPr>
              <a:t>.</a:t>
            </a:r>
          </a:p>
          <a:p>
            <a:pPr algn="ctr">
              <a:lnSpc>
                <a:spcPct val="110000"/>
              </a:lnSpc>
              <a:spcBef>
                <a:spcPct val="0"/>
              </a:spcBef>
              <a:spcAft>
                <a:spcPts val="600"/>
              </a:spcAft>
            </a:pPr>
            <a:r>
              <a:rPr lang="en-US" sz="1200" dirty="0">
                <a:solidFill>
                  <a:schemeClr val="bg1"/>
                </a:solidFill>
                <a:latin typeface="+mn-lt"/>
              </a:rPr>
              <a:t>Find further shapes that </a:t>
            </a:r>
            <a:br>
              <a:rPr lang="en-US" sz="1200" dirty="0">
                <a:solidFill>
                  <a:schemeClr val="bg1"/>
                </a:solidFill>
                <a:latin typeface="+mn-lt"/>
              </a:rPr>
            </a:br>
            <a:r>
              <a:rPr lang="en-US" sz="1200" dirty="0">
                <a:solidFill>
                  <a:schemeClr val="bg1"/>
                </a:solidFill>
                <a:latin typeface="+mn-lt"/>
              </a:rPr>
              <a:t>better match the topic of </a:t>
            </a:r>
            <a:br>
              <a:rPr lang="en-US" sz="1200" dirty="0">
                <a:solidFill>
                  <a:schemeClr val="bg1"/>
                </a:solidFill>
                <a:latin typeface="+mn-lt"/>
              </a:rPr>
            </a:br>
            <a:r>
              <a:rPr lang="en-US" sz="1200" dirty="0">
                <a:solidFill>
                  <a:schemeClr val="bg1"/>
                </a:solidFill>
                <a:latin typeface="+mn-lt"/>
              </a:rPr>
              <a:t>your presentation </a:t>
            </a:r>
            <a:r>
              <a:rPr lang="en-US" sz="1200" dirty="0">
                <a:solidFill>
                  <a:schemeClr val="bg1"/>
                </a:solidFill>
                <a:latin typeface="+mn-lt"/>
                <a:hlinkClick r:id="rId5" tooltip="Click here for more thematic shapes ...">
                  <a:extLst>
                    <a:ext uri="{A12FA001-AC4F-418D-AE19-62706E023703}">
                      <ahyp:hlinkClr xmlns:ahyp="http://schemas.microsoft.com/office/drawing/2018/hyperlinkcolor" val="tx"/>
                    </a:ext>
                  </a:extLst>
                </a:hlinkClick>
              </a:rPr>
              <a:t>here</a:t>
            </a:r>
            <a:r>
              <a:rPr lang="en-US" sz="1200" dirty="0">
                <a:solidFill>
                  <a:schemeClr val="bg1"/>
                </a:solidFill>
                <a:latin typeface="+mn-lt"/>
              </a:rPr>
              <a:t>.</a:t>
            </a:r>
            <a:br>
              <a:rPr lang="en-US" sz="1200" dirty="0">
                <a:solidFill>
                  <a:schemeClr val="bg1"/>
                </a:solidFill>
                <a:latin typeface="+mn-lt"/>
              </a:rPr>
            </a:br>
            <a:endParaRPr lang="en-US" sz="1200" dirty="0">
              <a:solidFill>
                <a:schemeClr val="bg1"/>
              </a:solidFill>
              <a:latin typeface="+mn-lt"/>
            </a:endParaRPr>
          </a:p>
        </p:txBody>
      </p:sp>
    </p:spTree>
    <p:extLst>
      <p:ext uri="{BB962C8B-B14F-4D97-AF65-F5344CB8AC3E}">
        <p14:creationId xmlns:p14="http://schemas.microsoft.com/office/powerpoint/2010/main" val="1112151404"/>
      </p:ext>
    </p:extLst>
  </p:cSld>
  <p:clrMapOvr>
    <a:masterClrMapping/>
  </p:clrMapOvr>
</p:sld>
</file>

<file path=ppt/theme/theme1.xml><?xml version="1.0" encoding="utf-8"?>
<a:theme xmlns:a="http://schemas.openxmlformats.org/drawingml/2006/main" name="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4983</Words>
  <Application>Microsoft Office PowerPoint</Application>
  <PresentationFormat>Widescreen</PresentationFormat>
  <Paragraphs>537</Paragraphs>
  <Slides>79</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79</vt:i4>
      </vt:variant>
    </vt:vector>
  </HeadingPairs>
  <TitlesOfParts>
    <vt:vector size="82" baseType="lpstr">
      <vt:lpstr>Arial</vt:lpstr>
      <vt:lpstr>Wingdings</vt:lpstr>
      <vt:lpstr>Siemens 2022</vt:lpstr>
      <vt:lpstr>Headline, Arial Bold  and Regular, 80 pt</vt:lpstr>
      <vt:lpstr>Headline, Arial Bold and Light Petrol and also Arial Regular,  60 pt, recommended for 3 lines</vt:lpstr>
      <vt:lpstr>Headline, Arial Bold and Light Petrol and also Arial Regular, 40 pt, recommended number of lines is 4, lorem ipsum dolor quest con</vt:lpstr>
      <vt:lpstr>Headline, Arial, 80 pt</vt:lpstr>
      <vt:lpstr>Headline, Arial, 80 pt</vt:lpstr>
      <vt:lpstr>Headline, Arial, 80 pt</vt:lpstr>
      <vt:lpstr>Headline, Arial  Bold and Arial  Regular, 60 pt</vt:lpstr>
      <vt:lpstr>Headline, Arial  Bold and Arial  Regular, 60 pt</vt:lpstr>
      <vt:lpstr>Headline, Arial  Bold and Arial  Regular, 60 pt</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Headline, Arial Bold  and Regular, 80 pt</vt:lpstr>
      <vt:lpstr>Headline, Arial Bold and  Arial Regular, 60 pt, recommended for 3 lines</vt:lpstr>
      <vt:lpstr>Headline, Arial Bold and Arial Regular, 40 pt, recommended number of lines  is 4, lorem ipsum dolor quest con, volut que damus ex experum nus</vt:lpstr>
      <vt:lpstr>Headline, Arial, 80 pt</vt:lpstr>
      <vt:lpstr>Headline, Arial, 80 pt</vt:lpstr>
      <vt:lpstr>Headline, Arial, 80 pt</vt:lpstr>
      <vt:lpstr>Headline, Arial, 80 pt</vt:lpstr>
      <vt:lpstr>Headline, Arial, 80 pt</vt:lpstr>
      <vt:lpstr>Headline, Arial, 80 pt</vt:lpstr>
      <vt:lpstr>Headline, Arial, 80 pt</vt:lpstr>
      <vt:lpstr>Headline, Arial, 80 pt</vt:lpstr>
      <vt:lpstr>Headline, Arial, 80 pt</vt:lpstr>
      <vt:lpstr>Headline, Arial  Bold and Arial  Regular, 60 pt</vt:lpstr>
      <vt:lpstr>Headline, Arial  Bold and Arial  Regular, 60 pt</vt:lpstr>
      <vt:lpstr>Headline, Arial  Bold and Arial  Regular, 60 pt</vt:lpstr>
      <vt:lpstr>Headline, Arial  Bold and Arial  Regular, 60 pt</vt:lpstr>
      <vt:lpstr>Headline, Arial  Bold and Arial  Regular, 60 pt</vt:lpstr>
      <vt:lpstr>Headline, Arial  Bold and Arial  Regular, 60 pt</vt:lpstr>
      <vt:lpstr>Headline, Arial  Bold and Arial  Regular, 60 pt</vt:lpstr>
      <vt:lpstr>Headline, Arial  Bold and Arial  Regular, 60 pt</vt:lpstr>
      <vt:lpstr>Headline, Arial  Bold and Arial  Regular, 60 pt</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Headline, Arial Bold  and Arial Regular, 40 pt,  recommended number  of lines is 4</vt:lpstr>
      <vt:lpstr>Title chart, optional highlight in Arial and Light Petrol, 48 pt</vt:lpstr>
      <vt:lpstr>Title chart, optional highlight  in Arial Bold, 40 pt</vt:lpstr>
      <vt:lpstr>Title chart, optional highlight in Arial Bold and Light Petrol, 36 pt,  lorem ipsum dolor sit</vt:lpstr>
      <vt:lpstr>Title chart, optional highlight  only in Arial Bold, 48 pt</vt:lpstr>
      <vt:lpstr>Title chart, optional highlight  only in Arial Bold, 40 pt</vt:lpstr>
      <vt:lpstr>Title chart, optional highlight only  in Arial Bold, 36 pt, lorem ipsum dolor sit amet consetetur sadipscing elitr</vt:lpstr>
      <vt:lpstr>Title chart, optional highlight in Arial and Siemens Petrol, 48 pt</vt:lpstr>
      <vt:lpstr>Title chart, optional highlight  in Arial Bold, 40 pt</vt:lpstr>
      <vt:lpstr>Title chart, optional highlight  in Arial Bold and Siemens Petrol, 36 pt, lorem ipsum dolor sit</vt:lpstr>
      <vt:lpstr>Chapter divider,  optional highlight, 80 pt</vt:lpstr>
      <vt:lpstr>Chapter divider,  optional highlight in  Arial Bold, 60 pt</vt:lpstr>
      <vt:lpstr>Chapter divider, optional highlight  in Arial Bold and Light Petrol, 40 pt, recommended number of lines is 4,  lorem ipsum dolor quest con</vt:lpstr>
      <vt:lpstr>Chapter divider,  optional highlight, 80 pt</vt:lpstr>
      <vt:lpstr>Chapter divider,  optional highlight  only in Arial Bold, 60 pt</vt:lpstr>
      <vt:lpstr>Chapter divider, optional highlight  only in Arial Bold, 40 pt, recommended  number of lines is 4, lorem ipsum  dolor sit amet consetetur</vt:lpstr>
      <vt:lpstr>Chapter divider, optional highlight  in Arial Bold and Siemens Petrol, 40 pt, recommended number of lines is 4, lorem ipsum dolor sit amet consetetur</vt:lpstr>
      <vt:lpstr>Table of contents Index / Agenda</vt:lpstr>
      <vt:lpstr>Table of contents Summary zoom</vt:lpstr>
      <vt:lpstr>Headline, Arial Bold, 20 pt, lorem ipsum dolor est Content page – highlighted text </vt:lpstr>
      <vt:lpstr>Headline, Arial Bold, 20 pt, lorem ipsum dolor est Content page – spotlight on image </vt:lpstr>
      <vt:lpstr>Headline, Arial Bold, 20 pt, lorem ipsum dolor est Content page – simply process flow</vt:lpstr>
      <vt:lpstr>Headline, Arial Bold, 20 pt, lorem ipsum dolor est Content page – table</vt:lpstr>
      <vt:lpstr>Content page with large image</vt:lpstr>
      <vt:lpstr>Content page with large image</vt:lpstr>
      <vt:lpstr>Content with  text spotlight</vt:lpstr>
      <vt:lpstr>Quote</vt:lpstr>
      <vt:lpstr>Quote</vt:lpstr>
      <vt:lpstr>Content page –  big statement  on dark background.</vt:lpstr>
      <vt:lpstr>Content page –  big statement  on light background.</vt:lpstr>
      <vt:lpstr>Headline, Arial Bold, 20 pt, lorem ipsum dolor est Content page – chart in a two-column layout</vt:lpstr>
      <vt:lpstr>Headline, Arial Bold, 20 pt, lorem ipsum dolor est Content page – chart in full bleed color layout</vt:lpstr>
      <vt:lpstr>Headline, Arial Bold, 20 pt, lorem ipsum dolor est Content page – full bleed color area Deep Blue</vt:lpstr>
      <vt:lpstr>Headline, Arial Bold, 20 pt, lorem ipsum dolor est Content page – full bleed color area Gradient Deep Blue–Siemens Petrol</vt:lpstr>
      <vt:lpstr>Headline, Arial Bold, 20 pt, lorem ipsum dolor est Content page – full bleed color area Light Sand</vt:lpstr>
      <vt:lpstr>Color palette Theme Colors and Custom Colors</vt:lpstr>
      <vt:lpstr>Disclaimer</vt:lpstr>
      <vt:lpstr>Contact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Siemens AG PowerPoint Presentation</dc:title>
  <cp:keywords>Template</cp:keywords>
  <dc:description>Version 3.4.4
April 2023</dc:description>
  <dcterms:created xsi:type="dcterms:W3CDTF">2020-07-27T12:43:17Z</dcterms:created>
  <dcterms:modified xsi:type="dcterms:W3CDTF">2023-04-11T12:45:40Z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number">
    <vt:lpwstr>4.0.0</vt:lpwstr>
  </property>
  <property fmtid="{D5CDD505-2E9C-101B-9397-08002B2CF9AE}" pid="3" name="Language">
    <vt:lpwstr>English</vt:lpwstr>
  </property>
</Properties>
</file>